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Lst>
  <p:notesMasterIdLst>
    <p:notesMasterId r:id="rId24"/>
  </p:notesMasterIdLst>
  <p:sldIdLst>
    <p:sldId id="271" r:id="rId6"/>
    <p:sldId id="5252" r:id="rId7"/>
    <p:sldId id="2147480469" r:id="rId8"/>
    <p:sldId id="482" r:id="rId9"/>
    <p:sldId id="2147480470" r:id="rId10"/>
    <p:sldId id="436" r:id="rId11"/>
    <p:sldId id="2147480476" r:id="rId12"/>
    <p:sldId id="281" r:id="rId13"/>
    <p:sldId id="2147480474" r:id="rId14"/>
    <p:sldId id="2147480478" r:id="rId15"/>
    <p:sldId id="2147480475" r:id="rId16"/>
    <p:sldId id="2147480477" r:id="rId17"/>
    <p:sldId id="2147480479" r:id="rId18"/>
    <p:sldId id="2147480480" r:id="rId19"/>
    <p:sldId id="2147480481" r:id="rId20"/>
    <p:sldId id="2147480482" r:id="rId21"/>
    <p:sldId id="2147480483" r:id="rId22"/>
    <p:sldId id="21474804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4D4DBB-E80F-0C08-4277-9B0D41E429DF}" v="1" dt="2025-10-23T03:31:11.956"/>
    <p1510:client id="{92DFD261-8B49-6BE7-36D8-4688BC3020ED}" v="23" dt="2025-10-21T14:58:36.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9B3E60-394C-47C1-87C7-4BC89402B7AA}" type="datetimeFigureOut">
              <a:rPr lang="en-US" smtClean="0"/>
              <a:t>10/23/2025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259B4-96E7-4894-B6D6-FF6A4EA5EDD7}" type="slidenum">
              <a:rPr lang="en-US" smtClean="0"/>
              <a:t>‹#›</a:t>
            </a:fld>
            <a:endParaRPr lang="en-US"/>
          </a:p>
        </p:txBody>
      </p:sp>
    </p:spTree>
    <p:extLst>
      <p:ext uri="{BB962C8B-B14F-4D97-AF65-F5344CB8AC3E}">
        <p14:creationId xmlns:p14="http://schemas.microsoft.com/office/powerpoint/2010/main" val="743421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09DA9-5702-554C-82A8-B35970BB93DC}" type="slidenum">
              <a:rPr kumimoji="0" lang="en-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23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09DA9-5702-554C-82A8-B35970BB93DC}" type="slidenum">
              <a:rPr kumimoji="0" lang="en-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542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83746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2"/>
        <p:cNvGrpSpPr/>
        <p:nvPr/>
      </p:nvGrpSpPr>
      <p:grpSpPr>
        <a:xfrm>
          <a:off x="0" y="0"/>
          <a:ext cx="0" cy="0"/>
          <a:chOff x="0" y="0"/>
          <a:chExt cx="0" cy="0"/>
        </a:xfrm>
      </p:grpSpPr>
      <p:sp>
        <p:nvSpPr>
          <p:cNvPr id="9643" name="Google Shape;9643;p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9644" name="Google Shape;9644;p2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45" name="Google Shape;9645;p2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2"/>
        <p:cNvGrpSpPr/>
        <p:nvPr/>
      </p:nvGrpSpPr>
      <p:grpSpPr>
        <a:xfrm>
          <a:off x="0" y="0"/>
          <a:ext cx="0" cy="0"/>
          <a:chOff x="0" y="0"/>
          <a:chExt cx="0" cy="0"/>
        </a:xfrm>
      </p:grpSpPr>
      <p:sp>
        <p:nvSpPr>
          <p:cNvPr id="7773" name="Google Shape;7773;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7774" name="Google Shape;7774;p1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Tags: approach, text</a:t>
            </a:r>
            <a:endParaRPr/>
          </a:p>
          <a:p>
            <a:pPr marL="0" lvl="0" indent="0" algn="l" rtl="0">
              <a:spcBef>
                <a:spcPts val="0"/>
              </a:spcBef>
              <a:spcAft>
                <a:spcPts val="0"/>
              </a:spcAft>
              <a:buNone/>
            </a:pPr>
            <a:endParaRPr/>
          </a:p>
        </p:txBody>
      </p:sp>
      <p:sp>
        <p:nvSpPr>
          <p:cNvPr id="7775" name="Google Shape;7775;p1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gi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gi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gi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gif"/><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ofiservices.com/" TargetMode="External"/><Relationship Id="rId1" Type="http://schemas.openxmlformats.org/officeDocument/2006/relationships/slideMaster" Target="../slideMasters/slideMaster2.xml"/><Relationship Id="rId4" Type="http://schemas.openxmlformats.org/officeDocument/2006/relationships/image" Target="../media/image13.gi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s://www.ofiservices.com/" TargetMode="External"/><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A0D1-C23D-FD7D-B39E-774D00F1BE63}"/>
              </a:ext>
            </a:extLst>
          </p:cNvPr>
          <p:cNvSpPr>
            <a:spLocks noGrp="1"/>
          </p:cNvSpPr>
          <p:nvPr>
            <p:ph type="title"/>
          </p:nvPr>
        </p:nvSpPr>
        <p:spPr>
          <a:xfrm>
            <a:off x="421268" y="366185"/>
            <a:ext cx="10704000" cy="281768"/>
          </a:xfrm>
        </p:spPr>
        <p:txBody>
          <a:bodyPr/>
          <a:lstStyle/>
          <a:p>
            <a:r>
              <a:rPr lang="en-GB"/>
              <a:t>Click to edit Master title style</a:t>
            </a:r>
            <a:endParaRPr lang="en-CO"/>
          </a:p>
        </p:txBody>
      </p:sp>
      <p:sp>
        <p:nvSpPr>
          <p:cNvPr id="6" name="Freeform 6">
            <a:extLst>
              <a:ext uri="{FF2B5EF4-FFF2-40B4-BE49-F238E27FC236}">
                <a16:creationId xmlns:a16="http://schemas.microsoft.com/office/drawing/2014/main" id="{C97D7C35-F928-6348-E2C6-5417F14B2229}"/>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Tree>
    <p:extLst>
      <p:ext uri="{BB962C8B-B14F-4D97-AF65-F5344CB8AC3E}">
        <p14:creationId xmlns:p14="http://schemas.microsoft.com/office/powerpoint/2010/main" val="1834718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bg>
      <p:bgPr>
        <a:solidFill>
          <a:schemeClr val="tx1"/>
        </a:solidFill>
        <a:effectLst/>
      </p:bgPr>
    </p:bg>
    <p:spTree>
      <p:nvGrpSpPr>
        <p:cNvPr id="1" name="Shape 111"/>
        <p:cNvGrpSpPr/>
        <p:nvPr/>
      </p:nvGrpSpPr>
      <p:grpSpPr>
        <a:xfrm>
          <a:off x="0" y="0"/>
          <a:ext cx="0" cy="0"/>
          <a:chOff x="0" y="0"/>
          <a:chExt cx="0" cy="0"/>
        </a:xfrm>
      </p:grpSpPr>
      <p:sp>
        <p:nvSpPr>
          <p:cNvPr id="3" name="Freeform 7">
            <a:extLst>
              <a:ext uri="{FF2B5EF4-FFF2-40B4-BE49-F238E27FC236}">
                <a16:creationId xmlns:a16="http://schemas.microsoft.com/office/drawing/2014/main" id="{69C4A687-2169-8B8F-980C-4739B8010352}"/>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pic>
        <p:nvPicPr>
          <p:cNvPr id="2" name="Picture 1">
            <a:extLst>
              <a:ext uri="{FF2B5EF4-FFF2-40B4-BE49-F238E27FC236}">
                <a16:creationId xmlns:a16="http://schemas.microsoft.com/office/drawing/2014/main" id="{9434C73E-D711-F2AA-F031-1C87A7732771}"/>
              </a:ext>
            </a:extLst>
          </p:cNvPr>
          <p:cNvPicPr>
            <a:picLocks noChangeAspect="1"/>
          </p:cNvPicPr>
          <p:nvPr userDrawn="1"/>
        </p:nvPicPr>
        <p:blipFill>
          <a:blip r:embed="rId3"/>
          <a:srcRect/>
          <a:stretch/>
        </p:blipFill>
        <p:spPr>
          <a:xfrm>
            <a:off x="7257951" y="4196665"/>
            <a:ext cx="4934049" cy="2775402"/>
          </a:xfrm>
          <a:prstGeom prst="rect">
            <a:avLst/>
          </a:prstGeom>
        </p:spPr>
      </p:pic>
      <p:pic>
        <p:nvPicPr>
          <p:cNvPr id="4" name="Picture 3">
            <a:extLst>
              <a:ext uri="{FF2B5EF4-FFF2-40B4-BE49-F238E27FC236}">
                <a16:creationId xmlns:a16="http://schemas.microsoft.com/office/drawing/2014/main" id="{C48812A1-D9F9-68F4-89F4-3A9B335F5567}"/>
              </a:ext>
            </a:extLst>
          </p:cNvPr>
          <p:cNvPicPr>
            <a:picLocks noChangeAspect="1"/>
          </p:cNvPicPr>
          <p:nvPr userDrawn="1"/>
        </p:nvPicPr>
        <p:blipFill>
          <a:blip r:embed="rId3"/>
          <a:srcRect/>
          <a:stretch/>
        </p:blipFill>
        <p:spPr>
          <a:xfrm rot="10800000">
            <a:off x="49155" y="0"/>
            <a:ext cx="4934049" cy="2775402"/>
          </a:xfrm>
          <a:prstGeom prst="rect">
            <a:avLst/>
          </a:prstGeom>
        </p:spPr>
      </p:pic>
      <p:sp>
        <p:nvSpPr>
          <p:cNvPr id="6" name="Rectangle 5">
            <a:extLst>
              <a:ext uri="{FF2B5EF4-FFF2-40B4-BE49-F238E27FC236}">
                <a16:creationId xmlns:a16="http://schemas.microsoft.com/office/drawing/2014/main" id="{3CACAB28-8B8A-A875-CBBE-88BF9B56D917}"/>
              </a:ext>
            </a:extLst>
          </p:cNvPr>
          <p:cNvSpPr/>
          <p:nvPr userDrawn="1"/>
        </p:nvSpPr>
        <p:spPr>
          <a:xfrm>
            <a:off x="-1" y="0"/>
            <a:ext cx="12192001" cy="523220"/>
          </a:xfrm>
          <a:prstGeom prst="rect">
            <a:avLst/>
          </a:prstGeom>
          <a:noFill/>
        </p:spPr>
        <p:txBody>
          <a:bodyPr wrap="square">
            <a:spAutoFit/>
          </a:bodyPr>
          <a:lstStyle/>
          <a:p>
            <a:pPr defTabSz="914377">
              <a:defRPr/>
            </a:pPr>
            <a:endParaRPr lang="en-US" sz="2800" b="1" kern="0">
              <a:solidFill>
                <a:srgbClr val="FFFFFF"/>
              </a:solidFill>
              <a:latin typeface="Poppins" pitchFamily="2" charset="77"/>
              <a:cs typeface="Poppins" pitchFamily="2" charset="77"/>
              <a:sym typeface="Arial"/>
            </a:endParaRPr>
          </a:p>
        </p:txBody>
      </p:sp>
    </p:spTree>
    <p:extLst>
      <p:ext uri="{BB962C8B-B14F-4D97-AF65-F5344CB8AC3E}">
        <p14:creationId xmlns:p14="http://schemas.microsoft.com/office/powerpoint/2010/main" val="1612079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bg>
      <p:bgPr>
        <a:solidFill>
          <a:schemeClr val="tx1"/>
        </a:solidFill>
        <a:effectLst/>
      </p:bgPr>
    </p:bg>
    <p:spTree>
      <p:nvGrpSpPr>
        <p:cNvPr id="1" name="Shape 111"/>
        <p:cNvGrpSpPr/>
        <p:nvPr/>
      </p:nvGrpSpPr>
      <p:grpSpPr>
        <a:xfrm>
          <a:off x="0" y="0"/>
          <a:ext cx="0" cy="0"/>
          <a:chOff x="0" y="0"/>
          <a:chExt cx="0" cy="0"/>
        </a:xfrm>
      </p:grpSpPr>
      <p:pic>
        <p:nvPicPr>
          <p:cNvPr id="2" name="Picture 1">
            <a:extLst>
              <a:ext uri="{FF2B5EF4-FFF2-40B4-BE49-F238E27FC236}">
                <a16:creationId xmlns:a16="http://schemas.microsoft.com/office/drawing/2014/main" id="{9434C73E-D711-F2AA-F031-1C87A7732771}"/>
              </a:ext>
            </a:extLst>
          </p:cNvPr>
          <p:cNvPicPr>
            <a:picLocks noChangeAspect="1"/>
          </p:cNvPicPr>
          <p:nvPr userDrawn="1"/>
        </p:nvPicPr>
        <p:blipFill>
          <a:blip r:embed="rId2"/>
          <a:srcRect/>
          <a:stretch/>
        </p:blipFill>
        <p:spPr>
          <a:xfrm>
            <a:off x="7257951" y="4196665"/>
            <a:ext cx="4934049" cy="2775402"/>
          </a:xfrm>
          <a:prstGeom prst="rect">
            <a:avLst/>
          </a:prstGeom>
        </p:spPr>
      </p:pic>
      <p:pic>
        <p:nvPicPr>
          <p:cNvPr id="4" name="Picture 3">
            <a:extLst>
              <a:ext uri="{FF2B5EF4-FFF2-40B4-BE49-F238E27FC236}">
                <a16:creationId xmlns:a16="http://schemas.microsoft.com/office/drawing/2014/main" id="{C48812A1-D9F9-68F4-89F4-3A9B335F5567}"/>
              </a:ext>
            </a:extLst>
          </p:cNvPr>
          <p:cNvPicPr>
            <a:picLocks noChangeAspect="1"/>
          </p:cNvPicPr>
          <p:nvPr userDrawn="1"/>
        </p:nvPicPr>
        <p:blipFill>
          <a:blip r:embed="rId2"/>
          <a:srcRect/>
          <a:stretch/>
        </p:blipFill>
        <p:spPr>
          <a:xfrm rot="10800000">
            <a:off x="-949" y="0"/>
            <a:ext cx="4934049" cy="2775402"/>
          </a:xfrm>
          <a:prstGeom prst="rect">
            <a:avLst/>
          </a:prstGeom>
        </p:spPr>
      </p:pic>
      <p:sp>
        <p:nvSpPr>
          <p:cNvPr id="6" name="Rectangle 5">
            <a:extLst>
              <a:ext uri="{FF2B5EF4-FFF2-40B4-BE49-F238E27FC236}">
                <a16:creationId xmlns:a16="http://schemas.microsoft.com/office/drawing/2014/main" id="{3CACAB28-8B8A-A875-CBBE-88BF9B56D917}"/>
              </a:ext>
            </a:extLst>
          </p:cNvPr>
          <p:cNvSpPr/>
          <p:nvPr userDrawn="1"/>
        </p:nvSpPr>
        <p:spPr>
          <a:xfrm>
            <a:off x="-1" y="0"/>
            <a:ext cx="12192001" cy="523220"/>
          </a:xfrm>
          <a:prstGeom prst="rect">
            <a:avLst/>
          </a:prstGeom>
          <a:noFill/>
        </p:spPr>
        <p:txBody>
          <a:bodyPr wrap="square">
            <a:spAutoFit/>
          </a:bodyPr>
          <a:lstStyle/>
          <a:p>
            <a:pPr defTabSz="914377">
              <a:defRPr/>
            </a:pPr>
            <a:endParaRPr lang="en-US" sz="2800" b="1" kern="0">
              <a:solidFill>
                <a:srgbClr val="FFFFFF"/>
              </a:solidFill>
              <a:latin typeface="Poppins" pitchFamily="2" charset="77"/>
              <a:cs typeface="Poppins" pitchFamily="2" charset="77"/>
              <a:sym typeface="Arial"/>
            </a:endParaRPr>
          </a:p>
        </p:txBody>
      </p:sp>
      <p:sp>
        <p:nvSpPr>
          <p:cNvPr id="5" name="Rectangle 4">
            <a:extLst>
              <a:ext uri="{FF2B5EF4-FFF2-40B4-BE49-F238E27FC236}">
                <a16:creationId xmlns:a16="http://schemas.microsoft.com/office/drawing/2014/main" id="{E67C958B-8791-02E6-52EF-5ADC6618A260}"/>
              </a:ext>
            </a:extLst>
          </p:cNvPr>
          <p:cNvSpPr/>
          <p:nvPr userDrawn="1"/>
        </p:nvSpPr>
        <p:spPr>
          <a:xfrm>
            <a:off x="-1" y="9625"/>
            <a:ext cx="12192001" cy="6858000"/>
          </a:xfrm>
          <a:prstGeom prst="rect">
            <a:avLst/>
          </a:prstGeom>
          <a:gradFill flip="none" rotWithShape="1">
            <a:gsLst>
              <a:gs pos="10000">
                <a:srgbClr val="000000">
                  <a:alpha val="26235"/>
                </a:srgbClr>
              </a:gs>
              <a:gs pos="46000">
                <a:srgbClr val="000000">
                  <a:alpha val="57000"/>
                </a:srgbClr>
              </a:gs>
              <a:gs pos="99000">
                <a:srgbClr val="000000">
                  <a:alpha val="76000"/>
                </a:srgbClr>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7" name="Freeform 7">
            <a:extLst>
              <a:ext uri="{FF2B5EF4-FFF2-40B4-BE49-F238E27FC236}">
                <a16:creationId xmlns:a16="http://schemas.microsoft.com/office/drawing/2014/main" id="{7E0D8F75-F489-78AB-3E95-0CA64050F71A}"/>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1537520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w 50/50">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50C7D3-7F98-965B-4A5A-768D5343A0FB}"/>
              </a:ext>
            </a:extLst>
          </p:cNvPr>
          <p:cNvSpPr/>
          <p:nvPr userDrawn="1"/>
        </p:nvSpPr>
        <p:spPr>
          <a:xfrm>
            <a:off x="6091824" y="0"/>
            <a:ext cx="6100176"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080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w 50/50 + shap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50C7D3-7F98-965B-4A5A-768D5343A0FB}"/>
              </a:ext>
            </a:extLst>
          </p:cNvPr>
          <p:cNvSpPr/>
          <p:nvPr userDrawn="1"/>
        </p:nvSpPr>
        <p:spPr>
          <a:xfrm>
            <a:off x="6092453" y="8685"/>
            <a:ext cx="6092451" cy="68493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EB275BD7-303D-726C-0871-E7D4048FA5C2}"/>
              </a:ext>
            </a:extLst>
          </p:cNvPr>
          <p:cNvSpPr/>
          <p:nvPr/>
        </p:nvSpPr>
        <p:spPr>
          <a:xfrm>
            <a:off x="6100803" y="2059396"/>
            <a:ext cx="1793091" cy="3510978"/>
          </a:xfrm>
          <a:custGeom>
            <a:avLst/>
            <a:gdLst/>
            <a:ahLst/>
            <a:cxnLst/>
            <a:rect l="l" t="t" r="r" b="b"/>
            <a:pathLst>
              <a:path w="2441676" h="4780946">
                <a:moveTo>
                  <a:pt x="0" y="0"/>
                </a:moveTo>
                <a:lnTo>
                  <a:pt x="2441676" y="0"/>
                </a:lnTo>
                <a:lnTo>
                  <a:pt x="2441676" y="4780946"/>
                </a:lnTo>
                <a:lnTo>
                  <a:pt x="0" y="4780946"/>
                </a:lnTo>
                <a:lnTo>
                  <a:pt x="0" y="0"/>
                </a:lnTo>
                <a:close/>
              </a:path>
            </a:pathLst>
          </a:custGeom>
          <a:blipFill dpi="0" rotWithShape="1">
            <a:blip r:embed="rId2">
              <a:extLst>
                <a:ext uri="{96DAC541-7B7A-43D3-8B79-37D633B846F1}">
                  <asvg:svgBlip xmlns:asvg="http://schemas.microsoft.com/office/drawing/2016/SVG/main" r:embed="rId3"/>
                </a:ext>
              </a:extLst>
            </a:blip>
            <a:srcRect/>
            <a:stretch>
              <a:fillRect l="-99124"/>
            </a:stretch>
          </a:blipFill>
        </p:spPr>
        <p:txBody>
          <a:bodyPr/>
          <a:lstStyle/>
          <a:p>
            <a:endParaRPr lang="en-US"/>
          </a:p>
        </p:txBody>
      </p:sp>
      <p:sp>
        <p:nvSpPr>
          <p:cNvPr id="7" name="Rectangle 6">
            <a:extLst>
              <a:ext uri="{FF2B5EF4-FFF2-40B4-BE49-F238E27FC236}">
                <a16:creationId xmlns:a16="http://schemas.microsoft.com/office/drawing/2014/main" id="{36F698BF-6B3C-A2F4-57D1-7C7B5B82A578}"/>
              </a:ext>
            </a:extLst>
          </p:cNvPr>
          <p:cNvSpPr/>
          <p:nvPr/>
        </p:nvSpPr>
        <p:spPr>
          <a:xfrm>
            <a:off x="6107271" y="2014393"/>
            <a:ext cx="2384250" cy="3755076"/>
          </a:xfrm>
          <a:prstGeom prst="rect">
            <a:avLst/>
          </a:prstGeom>
          <a:solidFill>
            <a:schemeClr val="tx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4">
            <a:extLst>
              <a:ext uri="{FF2B5EF4-FFF2-40B4-BE49-F238E27FC236}">
                <a16:creationId xmlns:a16="http://schemas.microsoft.com/office/drawing/2014/main" id="{CF2ADC1E-9605-BB00-CD35-688933477177}"/>
              </a:ext>
            </a:extLst>
          </p:cNvPr>
          <p:cNvSpPr/>
          <p:nvPr userDrawn="1"/>
        </p:nvSpPr>
        <p:spPr>
          <a:xfrm>
            <a:off x="4308571" y="2059397"/>
            <a:ext cx="1782627" cy="3510977"/>
          </a:xfrm>
          <a:custGeom>
            <a:avLst/>
            <a:gdLst/>
            <a:ahLst/>
            <a:cxnLst/>
            <a:rect l="l" t="t" r="r" b="b"/>
            <a:pathLst>
              <a:path w="2427427" h="4780946">
                <a:moveTo>
                  <a:pt x="0" y="0"/>
                </a:moveTo>
                <a:lnTo>
                  <a:pt x="2427428" y="0"/>
                </a:lnTo>
                <a:lnTo>
                  <a:pt x="2427428" y="4780946"/>
                </a:lnTo>
                <a:lnTo>
                  <a:pt x="0" y="4780946"/>
                </a:lnTo>
                <a:lnTo>
                  <a:pt x="0" y="0"/>
                </a:lnTo>
                <a:close/>
              </a:path>
            </a:pathLst>
          </a:custGeom>
          <a:blipFill>
            <a:blip r:embed="rId4">
              <a:extLst>
                <a:ext uri="{96DAC541-7B7A-43D3-8B79-37D633B846F1}">
                  <asvg:svgBlip xmlns:asvg="http://schemas.microsoft.com/office/drawing/2016/SVG/main" r:embed="rId5"/>
                </a:ext>
              </a:extLst>
            </a:blip>
            <a:stretch>
              <a:fillRect r="-100293"/>
            </a:stretch>
          </a:blipFill>
        </p:spPr>
        <p:txBody>
          <a:bodyPr/>
          <a:lstStyle/>
          <a:p>
            <a:endParaRPr lang="en-US"/>
          </a:p>
        </p:txBody>
      </p:sp>
      <p:sp>
        <p:nvSpPr>
          <p:cNvPr id="6" name="Rectangle 5">
            <a:extLst>
              <a:ext uri="{FF2B5EF4-FFF2-40B4-BE49-F238E27FC236}">
                <a16:creationId xmlns:a16="http://schemas.microsoft.com/office/drawing/2014/main" id="{200FF4D5-FF3E-3FBA-4BF7-EAD4BF90461C}"/>
              </a:ext>
            </a:extLst>
          </p:cNvPr>
          <p:cNvSpPr/>
          <p:nvPr userDrawn="1"/>
        </p:nvSpPr>
        <p:spPr>
          <a:xfrm>
            <a:off x="3700795" y="2059396"/>
            <a:ext cx="2384249" cy="3755076"/>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004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grey">
    <p:bg>
      <p:bgPr>
        <a:solidFill>
          <a:schemeClr val="bg1">
            <a:lumMod val="85000"/>
          </a:schemeClr>
        </a:solidFill>
        <a:effectLst/>
      </p:bgPr>
    </p:bg>
    <p:spTree>
      <p:nvGrpSpPr>
        <p:cNvPr id="1" name=""/>
        <p:cNvGrpSpPr/>
        <p:nvPr/>
      </p:nvGrpSpPr>
      <p:grpSpPr>
        <a:xfrm>
          <a:off x="0" y="0"/>
          <a:ext cx="0" cy="0"/>
          <a:chOff x="0" y="0"/>
          <a:chExt cx="0" cy="0"/>
        </a:xfrm>
      </p:grpSpPr>
      <p:sp>
        <p:nvSpPr>
          <p:cNvPr id="2" name="Google Shape;160;p18">
            <a:extLst>
              <a:ext uri="{FF2B5EF4-FFF2-40B4-BE49-F238E27FC236}">
                <a16:creationId xmlns:a16="http://schemas.microsoft.com/office/drawing/2014/main" id="{B7C0C792-8CC0-ABF2-75AB-9B0D57E325C7}"/>
              </a:ext>
            </a:extLst>
          </p:cNvPr>
          <p:cNvSpPr txBox="1">
            <a:spLocks noGrp="1"/>
          </p:cNvSpPr>
          <p:nvPr>
            <p:ph type="body" idx="1"/>
          </p:nvPr>
        </p:nvSpPr>
        <p:spPr>
          <a:xfrm>
            <a:off x="776401" y="3579777"/>
            <a:ext cx="9953221" cy="459867"/>
          </a:xfrm>
          <a:prstGeom prst="rect">
            <a:avLst/>
          </a:prstGeom>
          <a:noFill/>
          <a:ln>
            <a:noFill/>
          </a:ln>
        </p:spPr>
        <p:txBody>
          <a:bodyPr spcFirstLastPara="1" wrap="square" lIns="0" tIns="0" rIns="0" bIns="0" anchor="t" anchorCtr="0">
            <a:noAutofit/>
          </a:bodyPr>
          <a:lstStyle>
            <a:lvl1pPr marL="0" lvl="0" indent="0" algn="l">
              <a:lnSpc>
                <a:spcPct val="100000"/>
              </a:lnSpc>
              <a:spcBef>
                <a:spcPts val="1333"/>
              </a:spcBef>
              <a:spcAft>
                <a:spcPts val="0"/>
              </a:spcAft>
              <a:buSzPts val="2000"/>
              <a:buNone/>
              <a:defRPr sz="2000" b="1"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5" name="Title 1">
            <a:extLst>
              <a:ext uri="{FF2B5EF4-FFF2-40B4-BE49-F238E27FC236}">
                <a16:creationId xmlns:a16="http://schemas.microsoft.com/office/drawing/2014/main" id="{09F33437-15CB-B34B-F238-C8739C523A5D}"/>
              </a:ext>
            </a:extLst>
          </p:cNvPr>
          <p:cNvSpPr>
            <a:spLocks noGrp="1"/>
          </p:cNvSpPr>
          <p:nvPr>
            <p:ph type="title"/>
          </p:nvPr>
        </p:nvSpPr>
        <p:spPr>
          <a:xfrm>
            <a:off x="776401" y="2176195"/>
            <a:ext cx="9953221" cy="1022400"/>
          </a:xfrm>
        </p:spPr>
        <p:txBody>
          <a:bodyPr anchor="ctr"/>
          <a:lstStyle>
            <a:lvl1pPr>
              <a:defRPr sz="2800">
                <a:solidFill>
                  <a:schemeClr val="accent1"/>
                </a:solidFill>
              </a:defRPr>
            </a:lvl1pPr>
          </a:lstStyle>
          <a:p>
            <a:r>
              <a:rPr lang="en-GB"/>
              <a:t>Click to edit Master title style</a:t>
            </a:r>
            <a:endParaRPr lang="en-CO"/>
          </a:p>
        </p:txBody>
      </p:sp>
      <p:sp>
        <p:nvSpPr>
          <p:cNvPr id="3" name="Freeform 6">
            <a:extLst>
              <a:ext uri="{FF2B5EF4-FFF2-40B4-BE49-F238E27FC236}">
                <a16:creationId xmlns:a16="http://schemas.microsoft.com/office/drawing/2014/main" id="{4E546DF3-496C-C945-431B-5876FC7D894E}"/>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Tree>
    <p:extLst>
      <p:ext uri="{BB962C8B-B14F-4D97-AF65-F5344CB8AC3E}">
        <p14:creationId xmlns:p14="http://schemas.microsoft.com/office/powerpoint/2010/main" val="364084776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7">
            <a:extLst>
              <a:ext uri="{FF2B5EF4-FFF2-40B4-BE49-F238E27FC236}">
                <a16:creationId xmlns:a16="http://schemas.microsoft.com/office/drawing/2014/main" id="{E445F69A-C21E-B916-4745-B2AE2F02B38B}"/>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4" name="Google Shape;160;p18">
            <a:extLst>
              <a:ext uri="{FF2B5EF4-FFF2-40B4-BE49-F238E27FC236}">
                <a16:creationId xmlns:a16="http://schemas.microsoft.com/office/drawing/2014/main" id="{7E8ED17A-42D1-48FB-E6F4-5A2CABA993AB}"/>
              </a:ext>
            </a:extLst>
          </p:cNvPr>
          <p:cNvSpPr txBox="1">
            <a:spLocks noGrp="1"/>
          </p:cNvSpPr>
          <p:nvPr>
            <p:ph type="body" idx="1"/>
          </p:nvPr>
        </p:nvSpPr>
        <p:spPr>
          <a:xfrm>
            <a:off x="776401" y="3579777"/>
            <a:ext cx="9953221" cy="459867"/>
          </a:xfrm>
          <a:prstGeom prst="rect">
            <a:avLst/>
          </a:prstGeom>
          <a:noFill/>
          <a:ln>
            <a:noFill/>
          </a:ln>
        </p:spPr>
        <p:txBody>
          <a:bodyPr spcFirstLastPara="1" wrap="square" lIns="0" tIns="0" rIns="0" bIns="0" anchor="t" anchorCtr="0">
            <a:noAutofit/>
          </a:bodyPr>
          <a:lstStyle>
            <a:lvl1pPr marL="0" lvl="0" indent="0" algn="l">
              <a:lnSpc>
                <a:spcPct val="100000"/>
              </a:lnSpc>
              <a:spcBef>
                <a:spcPts val="1333"/>
              </a:spcBef>
              <a:spcAft>
                <a:spcPts val="0"/>
              </a:spcAft>
              <a:buSzPts val="2000"/>
              <a:buNone/>
              <a:defRPr sz="2000" b="1" i="0">
                <a:solidFill>
                  <a:schemeClr val="bg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6" name="Title 1">
            <a:extLst>
              <a:ext uri="{FF2B5EF4-FFF2-40B4-BE49-F238E27FC236}">
                <a16:creationId xmlns:a16="http://schemas.microsoft.com/office/drawing/2014/main" id="{2849696C-23E8-26BD-A022-B99E4493E7AF}"/>
              </a:ext>
            </a:extLst>
          </p:cNvPr>
          <p:cNvSpPr>
            <a:spLocks noGrp="1"/>
          </p:cNvSpPr>
          <p:nvPr>
            <p:ph type="title"/>
          </p:nvPr>
        </p:nvSpPr>
        <p:spPr>
          <a:xfrm>
            <a:off x="776401" y="2176195"/>
            <a:ext cx="9953221" cy="1022400"/>
          </a:xfrm>
        </p:spPr>
        <p:txBody>
          <a:bodyPr anchor="ctr"/>
          <a:lstStyle>
            <a:lvl1pPr>
              <a:defRPr sz="2800">
                <a:solidFill>
                  <a:schemeClr val="accent1"/>
                </a:solidFill>
              </a:defRPr>
            </a:lvl1pPr>
          </a:lstStyle>
          <a:p>
            <a:r>
              <a:rPr lang="en-GB"/>
              <a:t>Click to edit Master title style</a:t>
            </a:r>
            <a:endParaRPr lang="en-CO"/>
          </a:p>
        </p:txBody>
      </p:sp>
    </p:spTree>
    <p:extLst>
      <p:ext uri="{BB962C8B-B14F-4D97-AF65-F5344CB8AC3E}">
        <p14:creationId xmlns:p14="http://schemas.microsoft.com/office/powerpoint/2010/main" val="317714177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image mu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290668-4B80-6708-F9A2-D0C1D7450409}"/>
              </a:ext>
            </a:extLst>
          </p:cNvPr>
          <p:cNvSpPr/>
          <p:nvPr userDrawn="1"/>
        </p:nvSpPr>
        <p:spPr>
          <a:xfrm>
            <a:off x="-1" y="9625"/>
            <a:ext cx="12192001" cy="6858000"/>
          </a:xfrm>
          <a:prstGeom prst="rect">
            <a:avLst/>
          </a:prstGeom>
          <a:solidFill>
            <a:schemeClr val="tx1">
              <a:alpha val="6843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Regular"/>
              <a:ea typeface="+mn-ea"/>
              <a:cs typeface="+mn-cs"/>
            </a:endParaRPr>
          </a:p>
        </p:txBody>
      </p:sp>
      <p:sp>
        <p:nvSpPr>
          <p:cNvPr id="2" name="Google Shape;160;p18">
            <a:extLst>
              <a:ext uri="{FF2B5EF4-FFF2-40B4-BE49-F238E27FC236}">
                <a16:creationId xmlns:a16="http://schemas.microsoft.com/office/drawing/2014/main" id="{B7C0C792-8CC0-ABF2-75AB-9B0D57E325C7}"/>
              </a:ext>
            </a:extLst>
          </p:cNvPr>
          <p:cNvSpPr txBox="1">
            <a:spLocks noGrp="1"/>
          </p:cNvSpPr>
          <p:nvPr>
            <p:ph type="body" idx="1"/>
          </p:nvPr>
        </p:nvSpPr>
        <p:spPr>
          <a:xfrm>
            <a:off x="776401" y="3579777"/>
            <a:ext cx="9953221"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2000" b="1" i="0">
                <a:solidFill>
                  <a:schemeClr val="bg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5" name="Title 1">
            <a:extLst>
              <a:ext uri="{FF2B5EF4-FFF2-40B4-BE49-F238E27FC236}">
                <a16:creationId xmlns:a16="http://schemas.microsoft.com/office/drawing/2014/main" id="{09F33437-15CB-B34B-F238-C8739C523A5D}"/>
              </a:ext>
            </a:extLst>
          </p:cNvPr>
          <p:cNvSpPr>
            <a:spLocks noGrp="1"/>
          </p:cNvSpPr>
          <p:nvPr>
            <p:ph type="title"/>
          </p:nvPr>
        </p:nvSpPr>
        <p:spPr>
          <a:xfrm>
            <a:off x="776401" y="2176195"/>
            <a:ext cx="9953221" cy="1022400"/>
          </a:xfrm>
        </p:spPr>
        <p:txBody>
          <a:bodyPr anchor="ctr"/>
          <a:lstStyle>
            <a:lvl1pPr>
              <a:defRPr sz="2800">
                <a:solidFill>
                  <a:schemeClr val="accent1"/>
                </a:solidFill>
              </a:defRPr>
            </a:lvl1pPr>
          </a:lstStyle>
          <a:p>
            <a:r>
              <a:rPr lang="en-GB"/>
              <a:t>Click to edit Master title style</a:t>
            </a:r>
            <a:endParaRPr lang="en-CO"/>
          </a:p>
        </p:txBody>
      </p:sp>
      <p:sp>
        <p:nvSpPr>
          <p:cNvPr id="7" name="Freeform 7">
            <a:extLst>
              <a:ext uri="{FF2B5EF4-FFF2-40B4-BE49-F238E27FC236}">
                <a16:creationId xmlns:a16="http://schemas.microsoft.com/office/drawing/2014/main" id="{E445F69A-C21E-B916-4745-B2AE2F02B38B}"/>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294515069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image 2">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A18E7-6669-B9C5-D77F-A656165FF688}"/>
              </a:ext>
            </a:extLst>
          </p:cNvPr>
          <p:cNvSpPr/>
          <p:nvPr userDrawn="1"/>
        </p:nvSpPr>
        <p:spPr>
          <a:xfrm>
            <a:off x="-1" y="9625"/>
            <a:ext cx="12192001" cy="6858000"/>
          </a:xfrm>
          <a:prstGeom prst="rect">
            <a:avLst/>
          </a:prstGeom>
          <a:solidFill>
            <a:schemeClr val="tx1">
              <a:alpha val="6843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Regular"/>
              <a:ea typeface="+mn-ea"/>
              <a:cs typeface="+mn-cs"/>
            </a:endParaRPr>
          </a:p>
        </p:txBody>
      </p:sp>
      <p:sp>
        <p:nvSpPr>
          <p:cNvPr id="7" name="Freeform 7">
            <a:extLst>
              <a:ext uri="{FF2B5EF4-FFF2-40B4-BE49-F238E27FC236}">
                <a16:creationId xmlns:a16="http://schemas.microsoft.com/office/drawing/2014/main" id="{93CA2F91-BFCB-BFB9-A50F-BFCF9D6271EC}"/>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3" name="Google Shape;160;p18">
            <a:extLst>
              <a:ext uri="{FF2B5EF4-FFF2-40B4-BE49-F238E27FC236}">
                <a16:creationId xmlns:a16="http://schemas.microsoft.com/office/drawing/2014/main" id="{C795ADDD-0F9D-393B-3F36-7CA5157876F0}"/>
              </a:ext>
            </a:extLst>
          </p:cNvPr>
          <p:cNvSpPr txBox="1">
            <a:spLocks noGrp="1"/>
          </p:cNvSpPr>
          <p:nvPr>
            <p:ph type="body" idx="1"/>
          </p:nvPr>
        </p:nvSpPr>
        <p:spPr>
          <a:xfrm>
            <a:off x="776401" y="3579777"/>
            <a:ext cx="9953221" cy="459867"/>
          </a:xfrm>
          <a:prstGeom prst="rect">
            <a:avLst/>
          </a:prstGeom>
          <a:noFill/>
          <a:ln>
            <a:noFill/>
          </a:ln>
        </p:spPr>
        <p:txBody>
          <a:bodyPr spcFirstLastPara="1" wrap="square" lIns="0" tIns="0" rIns="0" bIns="0" anchor="t" anchorCtr="0">
            <a:noAutofit/>
          </a:bodyPr>
          <a:lstStyle>
            <a:lvl1pPr marL="0" lvl="0" indent="0" algn="l">
              <a:lnSpc>
                <a:spcPct val="100000"/>
              </a:lnSpc>
              <a:spcBef>
                <a:spcPts val="1333"/>
              </a:spcBef>
              <a:spcAft>
                <a:spcPts val="0"/>
              </a:spcAft>
              <a:buSzPts val="2000"/>
              <a:buNone/>
              <a:defRPr sz="2000" b="1" i="0">
                <a:solidFill>
                  <a:schemeClr val="bg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4" name="Title 1">
            <a:extLst>
              <a:ext uri="{FF2B5EF4-FFF2-40B4-BE49-F238E27FC236}">
                <a16:creationId xmlns:a16="http://schemas.microsoft.com/office/drawing/2014/main" id="{D87D9971-3139-942B-EBE2-78675E32E12F}"/>
              </a:ext>
            </a:extLst>
          </p:cNvPr>
          <p:cNvSpPr>
            <a:spLocks noGrp="1"/>
          </p:cNvSpPr>
          <p:nvPr>
            <p:ph type="title"/>
          </p:nvPr>
        </p:nvSpPr>
        <p:spPr>
          <a:xfrm>
            <a:off x="776401" y="2176195"/>
            <a:ext cx="9953221" cy="1022400"/>
          </a:xfrm>
        </p:spPr>
        <p:txBody>
          <a:bodyPr anchor="ctr"/>
          <a:lstStyle>
            <a:lvl1pPr>
              <a:defRPr sz="2800">
                <a:solidFill>
                  <a:schemeClr val="accent1"/>
                </a:solidFill>
              </a:defRPr>
            </a:lvl1pPr>
          </a:lstStyle>
          <a:p>
            <a:r>
              <a:rPr lang="en-GB"/>
              <a:t>Click to edit Master title style</a:t>
            </a:r>
            <a:endParaRPr lang="en-CO"/>
          </a:p>
        </p:txBody>
      </p:sp>
    </p:spTree>
    <p:extLst>
      <p:ext uri="{BB962C8B-B14F-4D97-AF65-F5344CB8AC3E}">
        <p14:creationId xmlns:p14="http://schemas.microsoft.com/office/powerpoint/2010/main" val="148586749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black">
    <p:bg>
      <p:bgPr>
        <a:solidFill>
          <a:schemeClr val="tx1"/>
        </a:solidFill>
        <a:effectLst/>
      </p:bgPr>
    </p:bg>
    <p:spTree>
      <p:nvGrpSpPr>
        <p:cNvPr id="1" name=""/>
        <p:cNvGrpSpPr/>
        <p:nvPr/>
      </p:nvGrpSpPr>
      <p:grpSpPr>
        <a:xfrm>
          <a:off x="0" y="0"/>
          <a:ext cx="0" cy="0"/>
          <a:chOff x="0" y="0"/>
          <a:chExt cx="0" cy="0"/>
        </a:xfrm>
      </p:grpSpPr>
      <p:sp>
        <p:nvSpPr>
          <p:cNvPr id="2" name="Google Shape;160;p18">
            <a:extLst>
              <a:ext uri="{FF2B5EF4-FFF2-40B4-BE49-F238E27FC236}">
                <a16:creationId xmlns:a16="http://schemas.microsoft.com/office/drawing/2014/main" id="{B7C0C792-8CC0-ABF2-75AB-9B0D57E325C7}"/>
              </a:ext>
            </a:extLst>
          </p:cNvPr>
          <p:cNvSpPr txBox="1">
            <a:spLocks noGrp="1"/>
          </p:cNvSpPr>
          <p:nvPr>
            <p:ph type="body" idx="1"/>
          </p:nvPr>
        </p:nvSpPr>
        <p:spPr>
          <a:xfrm>
            <a:off x="776401" y="3579777"/>
            <a:ext cx="9953221" cy="459867"/>
          </a:xfrm>
          <a:prstGeom prst="rect">
            <a:avLst/>
          </a:prstGeom>
          <a:noFill/>
          <a:ln>
            <a:noFill/>
          </a:ln>
        </p:spPr>
        <p:txBody>
          <a:bodyPr spcFirstLastPara="1" wrap="square" lIns="0" tIns="0" rIns="0" bIns="0" anchor="t" anchorCtr="0">
            <a:noAutofit/>
          </a:bodyPr>
          <a:lstStyle>
            <a:lvl1pPr marL="0" lvl="0" indent="0" algn="l">
              <a:lnSpc>
                <a:spcPct val="100000"/>
              </a:lnSpc>
              <a:spcBef>
                <a:spcPts val="1333"/>
              </a:spcBef>
              <a:spcAft>
                <a:spcPts val="0"/>
              </a:spcAft>
              <a:buSzPts val="2000"/>
              <a:buNone/>
              <a:defRPr sz="2000" b="1" i="0">
                <a:solidFill>
                  <a:schemeClr val="bg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5" name="Title 1">
            <a:extLst>
              <a:ext uri="{FF2B5EF4-FFF2-40B4-BE49-F238E27FC236}">
                <a16:creationId xmlns:a16="http://schemas.microsoft.com/office/drawing/2014/main" id="{09F33437-15CB-B34B-F238-C8739C523A5D}"/>
              </a:ext>
            </a:extLst>
          </p:cNvPr>
          <p:cNvSpPr>
            <a:spLocks noGrp="1"/>
          </p:cNvSpPr>
          <p:nvPr>
            <p:ph type="title"/>
          </p:nvPr>
        </p:nvSpPr>
        <p:spPr>
          <a:xfrm>
            <a:off x="776401" y="2176195"/>
            <a:ext cx="9953221" cy="1022400"/>
          </a:xfrm>
        </p:spPr>
        <p:txBody>
          <a:bodyPr anchor="ctr"/>
          <a:lstStyle>
            <a:lvl1pPr>
              <a:defRPr sz="2800">
                <a:solidFill>
                  <a:schemeClr val="accent1"/>
                </a:solidFill>
              </a:defRPr>
            </a:lvl1pPr>
          </a:lstStyle>
          <a:p>
            <a:r>
              <a:rPr lang="en-GB"/>
              <a:t>Click to edit Master title style</a:t>
            </a:r>
            <a:endParaRPr lang="en-CO"/>
          </a:p>
        </p:txBody>
      </p:sp>
      <p:sp>
        <p:nvSpPr>
          <p:cNvPr id="11" name="Freeform 7">
            <a:extLst>
              <a:ext uri="{FF2B5EF4-FFF2-40B4-BE49-F238E27FC236}">
                <a16:creationId xmlns:a16="http://schemas.microsoft.com/office/drawing/2014/main" id="{9B602750-B861-D235-89B2-5C41C17439EE}"/>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33910008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accent6"/>
        </a:solidFill>
        <a:effectLst/>
      </p:bgPr>
    </p:bg>
    <p:spTree>
      <p:nvGrpSpPr>
        <p:cNvPr id="1" name=""/>
        <p:cNvGrpSpPr/>
        <p:nvPr/>
      </p:nvGrpSpPr>
      <p:grpSpPr>
        <a:xfrm>
          <a:off x="0" y="0"/>
          <a:ext cx="0" cy="0"/>
          <a:chOff x="0" y="0"/>
          <a:chExt cx="0" cy="0"/>
        </a:xfrm>
      </p:grpSpPr>
      <p:sp>
        <p:nvSpPr>
          <p:cNvPr id="2" name="Google Shape;160;p18">
            <a:extLst>
              <a:ext uri="{FF2B5EF4-FFF2-40B4-BE49-F238E27FC236}">
                <a16:creationId xmlns:a16="http://schemas.microsoft.com/office/drawing/2014/main" id="{B7C0C792-8CC0-ABF2-75AB-9B0D57E325C7}"/>
              </a:ext>
            </a:extLst>
          </p:cNvPr>
          <p:cNvSpPr txBox="1">
            <a:spLocks noGrp="1"/>
          </p:cNvSpPr>
          <p:nvPr>
            <p:ph type="body" idx="1"/>
          </p:nvPr>
        </p:nvSpPr>
        <p:spPr>
          <a:xfrm>
            <a:off x="776401" y="3579777"/>
            <a:ext cx="9953221" cy="459867"/>
          </a:xfrm>
          <a:prstGeom prst="rect">
            <a:avLst/>
          </a:prstGeom>
          <a:noFill/>
          <a:ln>
            <a:noFill/>
          </a:ln>
        </p:spPr>
        <p:txBody>
          <a:bodyPr spcFirstLastPara="1" wrap="square" lIns="0" tIns="0" rIns="0" bIns="0" anchor="t" anchorCtr="0">
            <a:noAutofit/>
          </a:bodyPr>
          <a:lstStyle>
            <a:lvl1pPr marL="0" lvl="0" indent="0" algn="l">
              <a:lnSpc>
                <a:spcPct val="100000"/>
              </a:lnSpc>
              <a:spcBef>
                <a:spcPts val="1333"/>
              </a:spcBef>
              <a:spcAft>
                <a:spcPts val="0"/>
              </a:spcAft>
              <a:buSzPts val="2000"/>
              <a:buNone/>
              <a:defRPr sz="2000" b="1" i="0">
                <a:solidFill>
                  <a:schemeClr val="bg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5" name="Title 1">
            <a:extLst>
              <a:ext uri="{FF2B5EF4-FFF2-40B4-BE49-F238E27FC236}">
                <a16:creationId xmlns:a16="http://schemas.microsoft.com/office/drawing/2014/main" id="{09F33437-15CB-B34B-F238-C8739C523A5D}"/>
              </a:ext>
            </a:extLst>
          </p:cNvPr>
          <p:cNvSpPr>
            <a:spLocks noGrp="1"/>
          </p:cNvSpPr>
          <p:nvPr>
            <p:ph type="title"/>
          </p:nvPr>
        </p:nvSpPr>
        <p:spPr>
          <a:xfrm>
            <a:off x="776401" y="2176195"/>
            <a:ext cx="9953221" cy="1022400"/>
          </a:xfrm>
        </p:spPr>
        <p:txBody>
          <a:bodyPr anchor="ctr"/>
          <a:lstStyle>
            <a:lvl1pPr>
              <a:defRPr sz="2800">
                <a:solidFill>
                  <a:schemeClr val="accent1"/>
                </a:solidFill>
              </a:defRPr>
            </a:lvl1pPr>
          </a:lstStyle>
          <a:p>
            <a:r>
              <a:rPr lang="en-GB"/>
              <a:t>Click to edit Master title style</a:t>
            </a:r>
            <a:endParaRPr lang="en-CO"/>
          </a:p>
        </p:txBody>
      </p:sp>
      <p:sp>
        <p:nvSpPr>
          <p:cNvPr id="3" name="Rectangle 2">
            <a:extLst>
              <a:ext uri="{FF2B5EF4-FFF2-40B4-BE49-F238E27FC236}">
                <a16:creationId xmlns:a16="http://schemas.microsoft.com/office/drawing/2014/main" id="{13367077-1C10-7F75-9ECB-7108806948E3}"/>
              </a:ext>
            </a:extLst>
          </p:cNvPr>
          <p:cNvSpPr/>
          <p:nvPr userDrawn="1"/>
        </p:nvSpPr>
        <p:spPr>
          <a:xfrm>
            <a:off x="11081801" y="220673"/>
            <a:ext cx="993124" cy="943975"/>
          </a:xfrm>
          <a:prstGeom prst="rect">
            <a:avLst/>
          </a:prstGeom>
          <a:solidFill>
            <a:schemeClr val="accent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Freeform 7">
            <a:extLst>
              <a:ext uri="{FF2B5EF4-FFF2-40B4-BE49-F238E27FC236}">
                <a16:creationId xmlns:a16="http://schemas.microsoft.com/office/drawing/2014/main" id="{853DBC8B-6FB6-EB87-2671-4B5BDCE1391E}"/>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74533294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ullets" preserve="1" userDrawn="1">
  <p:cSld name="Title + bullets">
    <p:spTree>
      <p:nvGrpSpPr>
        <p:cNvPr id="1" name="Shape 159"/>
        <p:cNvGrpSpPr/>
        <p:nvPr/>
      </p:nvGrpSpPr>
      <p:grpSpPr>
        <a:xfrm>
          <a:off x="0" y="0"/>
          <a:ext cx="0" cy="0"/>
          <a:chOff x="0" y="0"/>
          <a:chExt cx="0" cy="0"/>
        </a:xfrm>
      </p:grpSpPr>
      <p:sp>
        <p:nvSpPr>
          <p:cNvPr id="160" name="Google Shape;160;p18"/>
          <p:cNvSpPr txBox="1">
            <a:spLocks noGrp="1"/>
          </p:cNvSpPr>
          <p:nvPr>
            <p:ph type="body" idx="1"/>
          </p:nvPr>
        </p:nvSpPr>
        <p:spPr>
          <a:xfrm>
            <a:off x="407988" y="1376363"/>
            <a:ext cx="11412537" cy="5108400"/>
          </a:xfrm>
          <a:prstGeom prst="rect">
            <a:avLst/>
          </a:prstGeom>
          <a:noFill/>
          <a:ln>
            <a:noFill/>
          </a:ln>
        </p:spPr>
        <p:txBody>
          <a:bodyPr spcFirstLastPara="1" wrap="square" lIns="36000" tIns="36000" rIns="36000" bIns="36000" anchor="t" anchorCtr="0">
            <a:normAutofit/>
          </a:bodyPr>
          <a:lstStyle>
            <a:lvl1pPr marL="0" lvl="0" indent="0" algn="l">
              <a:lnSpc>
                <a:spcPct val="100000"/>
              </a:lnSpc>
              <a:spcBef>
                <a:spcPts val="0"/>
              </a:spcBef>
              <a:spcAft>
                <a:spcPts val="0"/>
              </a:spcAft>
              <a:buSzPct val="100000"/>
              <a:buFont typeface="Arial" panose="020B0604020202020204" pitchFamily="34" charset="0"/>
              <a:buNone/>
              <a:defRPr sz="1200" b="0" i="0">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4" name="Title 1">
            <a:extLst>
              <a:ext uri="{FF2B5EF4-FFF2-40B4-BE49-F238E27FC236}">
                <a16:creationId xmlns:a16="http://schemas.microsoft.com/office/drawing/2014/main" id="{3376ACFF-81FF-4C3A-0F1F-087CF23F673E}"/>
              </a:ext>
            </a:extLst>
          </p:cNvPr>
          <p:cNvSpPr>
            <a:spLocks noGrp="1"/>
          </p:cNvSpPr>
          <p:nvPr>
            <p:ph type="title"/>
          </p:nvPr>
        </p:nvSpPr>
        <p:spPr>
          <a:xfrm>
            <a:off x="421268" y="366185"/>
            <a:ext cx="10704000" cy="281768"/>
          </a:xfrm>
        </p:spPr>
        <p:txBody>
          <a:bodyPr/>
          <a:lstStyle/>
          <a:p>
            <a:r>
              <a:rPr lang="en-GB"/>
              <a:t>Click to edit Master title style</a:t>
            </a:r>
            <a:endParaRPr lang="en-CO"/>
          </a:p>
        </p:txBody>
      </p:sp>
      <p:sp>
        <p:nvSpPr>
          <p:cNvPr id="6" name="Freeform 6">
            <a:extLst>
              <a:ext uri="{FF2B5EF4-FFF2-40B4-BE49-F238E27FC236}">
                <a16:creationId xmlns:a16="http://schemas.microsoft.com/office/drawing/2014/main" id="{2D164404-34C4-642E-6279-3D2AF6890B04}"/>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Tree>
    <p:extLst>
      <p:ext uri="{BB962C8B-B14F-4D97-AF65-F5344CB8AC3E}">
        <p14:creationId xmlns:p14="http://schemas.microsoft.com/office/powerpoint/2010/main" val="35437511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appendix lvl 1">
    <p:bg>
      <p:bgRef idx="1001">
        <a:schemeClr val="bg2"/>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AC0FBE-19C3-D0BA-0A7D-82A84BCAE9E1}"/>
              </a:ext>
            </a:extLst>
          </p:cNvPr>
          <p:cNvSpPr>
            <a:spLocks noGrp="1"/>
          </p:cNvSpPr>
          <p:nvPr>
            <p:ph type="title" hasCustomPrompt="1"/>
          </p:nvPr>
        </p:nvSpPr>
        <p:spPr>
          <a:xfrm>
            <a:off x="407988" y="1705815"/>
            <a:ext cx="7816269" cy="3000655"/>
          </a:xfrm>
        </p:spPr>
        <p:txBody>
          <a:bodyPr anchor="ctr"/>
          <a:lstStyle>
            <a:lvl1pPr>
              <a:defRPr sz="6000">
                <a:solidFill>
                  <a:schemeClr val="tx1"/>
                </a:solidFill>
              </a:defRPr>
            </a:lvl1pPr>
          </a:lstStyle>
          <a:p>
            <a:r>
              <a:rPr lang="en-GB"/>
              <a:t>CLICK TO EDIT MASTER TITLE STYLE</a:t>
            </a:r>
            <a:endParaRPr lang="en-CO"/>
          </a:p>
        </p:txBody>
      </p:sp>
    </p:spTree>
    <p:extLst>
      <p:ext uri="{BB962C8B-B14F-4D97-AF65-F5344CB8AC3E}">
        <p14:creationId xmlns:p14="http://schemas.microsoft.com/office/powerpoint/2010/main" val="1274285341"/>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appendix lvl 2">
    <p:bg>
      <p:bgPr>
        <a:solidFill>
          <a:schemeClr val="accent4"/>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AC0FBE-19C3-D0BA-0A7D-82A84BCAE9E1}"/>
              </a:ext>
            </a:extLst>
          </p:cNvPr>
          <p:cNvSpPr>
            <a:spLocks noGrp="1"/>
          </p:cNvSpPr>
          <p:nvPr>
            <p:ph type="title" hasCustomPrompt="1"/>
          </p:nvPr>
        </p:nvSpPr>
        <p:spPr>
          <a:xfrm>
            <a:off x="407988" y="1705815"/>
            <a:ext cx="7816269" cy="3000655"/>
          </a:xfrm>
        </p:spPr>
        <p:txBody>
          <a:bodyPr anchor="ctr"/>
          <a:lstStyle>
            <a:lvl1pPr>
              <a:defRPr sz="6000">
                <a:solidFill>
                  <a:schemeClr val="tx1"/>
                </a:solidFill>
              </a:defRPr>
            </a:lvl1pPr>
          </a:lstStyle>
          <a:p>
            <a:r>
              <a:rPr lang="en-GB"/>
              <a:t>CLICK TO EDIT MASTER TITLE STYLE</a:t>
            </a:r>
            <a:endParaRPr lang="en-CO"/>
          </a:p>
        </p:txBody>
      </p:sp>
    </p:spTree>
    <p:extLst>
      <p:ext uri="{BB962C8B-B14F-4D97-AF65-F5344CB8AC3E}">
        <p14:creationId xmlns:p14="http://schemas.microsoft.com/office/powerpoint/2010/main" val="377741429"/>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A0D1-C23D-FD7D-B39E-774D00F1BE63}"/>
              </a:ext>
            </a:extLst>
          </p:cNvPr>
          <p:cNvSpPr>
            <a:spLocks noGrp="1"/>
          </p:cNvSpPr>
          <p:nvPr>
            <p:ph type="title"/>
          </p:nvPr>
        </p:nvSpPr>
        <p:spPr>
          <a:xfrm>
            <a:off x="421268" y="366185"/>
            <a:ext cx="10704000" cy="281768"/>
          </a:xfrm>
        </p:spPr>
        <p:txBody>
          <a:bodyPr/>
          <a:lstStyle/>
          <a:p>
            <a:r>
              <a:rPr lang="en-GB"/>
              <a:t>Click to edit Master title style</a:t>
            </a:r>
            <a:endParaRPr lang="en-CO"/>
          </a:p>
        </p:txBody>
      </p:sp>
      <p:sp>
        <p:nvSpPr>
          <p:cNvPr id="4" name="Slide Number Placeholder 3">
            <a:extLst>
              <a:ext uri="{FF2B5EF4-FFF2-40B4-BE49-F238E27FC236}">
                <a16:creationId xmlns:a16="http://schemas.microsoft.com/office/drawing/2014/main" id="{DE6BB54F-EF02-5BB9-100E-B0B51DC1E871}"/>
              </a:ext>
            </a:extLst>
          </p:cNvPr>
          <p:cNvSpPr>
            <a:spLocks noGrp="1"/>
          </p:cNvSpPr>
          <p:nvPr>
            <p:ph type="sldNum" sz="quarter" idx="4"/>
          </p:nvPr>
        </p:nvSpPr>
        <p:spPr>
          <a:xfrm>
            <a:off x="11125267" y="6486234"/>
            <a:ext cx="695257"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0A646E-A464-044F-927F-FA09263D0472}" type="slidenum">
              <a:rPr lang="en-CO" smtClean="0"/>
              <a:pPr/>
              <a:t>‹#›</a:t>
            </a:fld>
            <a:endParaRPr lang="en-CO"/>
          </a:p>
        </p:txBody>
      </p:sp>
      <p:sp>
        <p:nvSpPr>
          <p:cNvPr id="6" name="Freeform 6">
            <a:extLst>
              <a:ext uri="{FF2B5EF4-FFF2-40B4-BE49-F238E27FC236}">
                <a16:creationId xmlns:a16="http://schemas.microsoft.com/office/drawing/2014/main" id="{C97D7C35-F928-6348-E2C6-5417F14B2229}"/>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
        <p:nvSpPr>
          <p:cNvPr id="3" name="Google Shape;2076;g1ba4283a1d4_1_200">
            <a:extLst>
              <a:ext uri="{FF2B5EF4-FFF2-40B4-BE49-F238E27FC236}">
                <a16:creationId xmlns:a16="http://schemas.microsoft.com/office/drawing/2014/main" id="{9250762B-729B-1367-C9D4-858F7B9B12FE}"/>
              </a:ext>
            </a:extLst>
          </p:cNvPr>
          <p:cNvSpPr txBox="1">
            <a:spLocks noGrp="1"/>
          </p:cNvSpPr>
          <p:nvPr>
            <p:ph type="body" idx="1"/>
          </p:nvPr>
        </p:nvSpPr>
        <p:spPr>
          <a:xfrm>
            <a:off x="1399964" y="1646094"/>
            <a:ext cx="5826900" cy="766800"/>
          </a:xfrm>
          <a:prstGeom prst="rect">
            <a:avLst/>
          </a:prstGeom>
          <a:noFill/>
          <a:ln>
            <a:noFill/>
          </a:ln>
        </p:spPr>
        <p:txBody>
          <a:bodyPr spcFirstLastPara="1" wrap="square" lIns="0" tIns="0" rIns="0" bIns="0" anchor="ctr" anchorCtr="0">
            <a:normAutofit/>
          </a:bodyPr>
          <a:lstStyle>
            <a:lvl1pPr marL="457200" lvl="0" indent="-228600" algn="l" rtl="0">
              <a:lnSpc>
                <a:spcPct val="100000"/>
              </a:lnSpc>
              <a:spcBef>
                <a:spcPts val="0"/>
              </a:spcBef>
              <a:spcAft>
                <a:spcPts val="0"/>
              </a:spcAft>
              <a:buSzPts val="1500"/>
              <a:buNone/>
              <a:defRPr sz="1500" b="1"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
        <p:nvSpPr>
          <p:cNvPr id="5" name="Google Shape;2077;g1ba4283a1d4_1_200">
            <a:extLst>
              <a:ext uri="{FF2B5EF4-FFF2-40B4-BE49-F238E27FC236}">
                <a16:creationId xmlns:a16="http://schemas.microsoft.com/office/drawing/2014/main" id="{84EC6829-0B6D-718F-3F43-1061CB0EF8CD}"/>
              </a:ext>
            </a:extLst>
          </p:cNvPr>
          <p:cNvSpPr txBox="1">
            <a:spLocks noGrp="1"/>
          </p:cNvSpPr>
          <p:nvPr>
            <p:ph type="body" idx="2"/>
          </p:nvPr>
        </p:nvSpPr>
        <p:spPr>
          <a:xfrm>
            <a:off x="570288" y="2553215"/>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2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
        <p:nvSpPr>
          <p:cNvPr id="7" name="Google Shape;2078;g1ba4283a1d4_1_200">
            <a:extLst>
              <a:ext uri="{FF2B5EF4-FFF2-40B4-BE49-F238E27FC236}">
                <a16:creationId xmlns:a16="http://schemas.microsoft.com/office/drawing/2014/main" id="{96683F3C-2992-36D5-6A01-FCF73B6B5C8B}"/>
              </a:ext>
            </a:extLst>
          </p:cNvPr>
          <p:cNvSpPr txBox="1">
            <a:spLocks noGrp="1"/>
          </p:cNvSpPr>
          <p:nvPr>
            <p:ph type="body" idx="3"/>
          </p:nvPr>
        </p:nvSpPr>
        <p:spPr>
          <a:xfrm>
            <a:off x="578309" y="3458261"/>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2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cxnSp>
        <p:nvCxnSpPr>
          <p:cNvPr id="9" name="Google Shape;2080;g1ba4283a1d4_1_200">
            <a:extLst>
              <a:ext uri="{FF2B5EF4-FFF2-40B4-BE49-F238E27FC236}">
                <a16:creationId xmlns:a16="http://schemas.microsoft.com/office/drawing/2014/main" id="{6F8EF994-AAF7-7659-8378-CEA48899BA74}"/>
              </a:ext>
            </a:extLst>
          </p:cNvPr>
          <p:cNvCxnSpPr/>
          <p:nvPr/>
        </p:nvCxnSpPr>
        <p:spPr>
          <a:xfrm rot="10800000">
            <a:off x="569913" y="2479439"/>
            <a:ext cx="6656963" cy="0"/>
          </a:xfrm>
          <a:prstGeom prst="straightConnector1">
            <a:avLst/>
          </a:prstGeom>
          <a:noFill/>
          <a:ln w="12700" cap="flat" cmpd="sng">
            <a:solidFill>
              <a:schemeClr val="dk1"/>
            </a:solidFill>
            <a:prstDash val="solid"/>
            <a:miter lim="800000"/>
            <a:headEnd type="none" w="sm" len="sm"/>
            <a:tailEnd type="none" w="sm" len="sm"/>
          </a:ln>
        </p:spPr>
      </p:cxnSp>
      <p:cxnSp>
        <p:nvCxnSpPr>
          <p:cNvPr id="10" name="Google Shape;2081;g1ba4283a1d4_1_200">
            <a:extLst>
              <a:ext uri="{FF2B5EF4-FFF2-40B4-BE49-F238E27FC236}">
                <a16:creationId xmlns:a16="http://schemas.microsoft.com/office/drawing/2014/main" id="{1C3CBFA8-3109-EF3B-CFAA-DB21640D0DF3}"/>
              </a:ext>
            </a:extLst>
          </p:cNvPr>
          <p:cNvCxnSpPr/>
          <p:nvPr/>
        </p:nvCxnSpPr>
        <p:spPr>
          <a:xfrm rot="10800000">
            <a:off x="569913" y="3382251"/>
            <a:ext cx="6656963" cy="0"/>
          </a:xfrm>
          <a:prstGeom prst="straightConnector1">
            <a:avLst/>
          </a:prstGeom>
          <a:noFill/>
          <a:ln w="12700" cap="flat" cmpd="sng">
            <a:solidFill>
              <a:schemeClr val="dk1"/>
            </a:solidFill>
            <a:prstDash val="solid"/>
            <a:miter lim="800000"/>
            <a:headEnd type="none" w="sm" len="sm"/>
            <a:tailEnd type="none" w="sm" len="sm"/>
          </a:ln>
        </p:spPr>
      </p:cxnSp>
      <p:cxnSp>
        <p:nvCxnSpPr>
          <p:cNvPr id="11" name="Google Shape;2082;g1ba4283a1d4_1_200">
            <a:extLst>
              <a:ext uri="{FF2B5EF4-FFF2-40B4-BE49-F238E27FC236}">
                <a16:creationId xmlns:a16="http://schemas.microsoft.com/office/drawing/2014/main" id="{01088DB2-3F34-2D97-8702-7F5BCBB36264}"/>
              </a:ext>
            </a:extLst>
          </p:cNvPr>
          <p:cNvCxnSpPr/>
          <p:nvPr/>
        </p:nvCxnSpPr>
        <p:spPr>
          <a:xfrm rot="10800000">
            <a:off x="569913" y="4285063"/>
            <a:ext cx="6656963" cy="0"/>
          </a:xfrm>
          <a:prstGeom prst="straightConnector1">
            <a:avLst/>
          </a:prstGeom>
          <a:noFill/>
          <a:ln w="12700" cap="flat" cmpd="sng">
            <a:solidFill>
              <a:schemeClr val="dk1"/>
            </a:solidFill>
            <a:prstDash val="solid"/>
            <a:miter lim="800000"/>
            <a:headEnd type="none" w="sm" len="sm"/>
            <a:tailEnd type="none" w="sm" len="sm"/>
          </a:ln>
        </p:spPr>
      </p:cxnSp>
      <p:sp>
        <p:nvSpPr>
          <p:cNvPr id="12" name="Google Shape;2083;g1ba4283a1d4_1_200">
            <a:extLst>
              <a:ext uri="{FF2B5EF4-FFF2-40B4-BE49-F238E27FC236}">
                <a16:creationId xmlns:a16="http://schemas.microsoft.com/office/drawing/2014/main" id="{7535043D-4F24-28FE-C0B6-029199783827}"/>
              </a:ext>
            </a:extLst>
          </p:cNvPr>
          <p:cNvSpPr txBox="1">
            <a:spLocks noGrp="1"/>
          </p:cNvSpPr>
          <p:nvPr userDrawn="1">
            <p:ph type="body" idx="10"/>
          </p:nvPr>
        </p:nvSpPr>
        <p:spPr>
          <a:xfrm>
            <a:off x="570288" y="4363290"/>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2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
        <p:nvSpPr>
          <p:cNvPr id="13" name="Google Shape;2084;g1ba4283a1d4_1_200">
            <a:extLst>
              <a:ext uri="{FF2B5EF4-FFF2-40B4-BE49-F238E27FC236}">
                <a16:creationId xmlns:a16="http://schemas.microsoft.com/office/drawing/2014/main" id="{7DC2E475-2164-8323-EAA0-87DF182B70C7}"/>
              </a:ext>
            </a:extLst>
          </p:cNvPr>
          <p:cNvSpPr txBox="1">
            <a:spLocks noGrp="1"/>
          </p:cNvSpPr>
          <p:nvPr userDrawn="1">
            <p:ph type="body" idx="5"/>
          </p:nvPr>
        </p:nvSpPr>
        <p:spPr>
          <a:xfrm>
            <a:off x="578309" y="1646095"/>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2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
        <p:nvSpPr>
          <p:cNvPr id="14" name="Google Shape;2085;g1ba4283a1d4_1_200">
            <a:extLst>
              <a:ext uri="{FF2B5EF4-FFF2-40B4-BE49-F238E27FC236}">
                <a16:creationId xmlns:a16="http://schemas.microsoft.com/office/drawing/2014/main" id="{8B2701F6-DBCC-47C3-A0CB-C2ACBF26FED5}"/>
              </a:ext>
            </a:extLst>
          </p:cNvPr>
          <p:cNvSpPr txBox="1">
            <a:spLocks noGrp="1"/>
          </p:cNvSpPr>
          <p:nvPr userDrawn="1">
            <p:ph type="body" idx="6"/>
          </p:nvPr>
        </p:nvSpPr>
        <p:spPr>
          <a:xfrm>
            <a:off x="1399964" y="2553212"/>
            <a:ext cx="5826900" cy="766800"/>
          </a:xfrm>
          <a:prstGeom prst="rect">
            <a:avLst/>
          </a:prstGeom>
          <a:noFill/>
          <a:ln>
            <a:noFill/>
          </a:ln>
        </p:spPr>
        <p:txBody>
          <a:bodyPr spcFirstLastPara="1" wrap="square" lIns="0" tIns="0" rIns="0" bIns="0" anchor="ctr" anchorCtr="0">
            <a:normAutofit/>
          </a:bodyPr>
          <a:lstStyle>
            <a:lvl1pPr marL="457200" lvl="0" indent="-228600" algn="l" rtl="0">
              <a:lnSpc>
                <a:spcPct val="100000"/>
              </a:lnSpc>
              <a:spcBef>
                <a:spcPts val="0"/>
              </a:spcBef>
              <a:spcAft>
                <a:spcPts val="0"/>
              </a:spcAft>
              <a:buSzPts val="1500"/>
              <a:buNone/>
              <a:defRPr sz="1500" b="1"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
        <p:nvSpPr>
          <p:cNvPr id="15" name="Google Shape;2086;g1ba4283a1d4_1_200">
            <a:extLst>
              <a:ext uri="{FF2B5EF4-FFF2-40B4-BE49-F238E27FC236}">
                <a16:creationId xmlns:a16="http://schemas.microsoft.com/office/drawing/2014/main" id="{DBEE99FE-43D7-4F2A-4DF3-B6D6B17AD021}"/>
              </a:ext>
            </a:extLst>
          </p:cNvPr>
          <p:cNvSpPr txBox="1">
            <a:spLocks noGrp="1"/>
          </p:cNvSpPr>
          <p:nvPr userDrawn="1">
            <p:ph type="body" idx="7"/>
          </p:nvPr>
        </p:nvSpPr>
        <p:spPr>
          <a:xfrm>
            <a:off x="1399964" y="3451744"/>
            <a:ext cx="5826900" cy="766800"/>
          </a:xfrm>
          <a:prstGeom prst="rect">
            <a:avLst/>
          </a:prstGeom>
          <a:noFill/>
          <a:ln>
            <a:noFill/>
          </a:ln>
        </p:spPr>
        <p:txBody>
          <a:bodyPr spcFirstLastPara="1" wrap="square" lIns="0" tIns="0" rIns="0" bIns="0" anchor="ctr" anchorCtr="0">
            <a:normAutofit/>
          </a:bodyPr>
          <a:lstStyle>
            <a:lvl1pPr marL="457200" lvl="0" indent="-228600" algn="l" rtl="0">
              <a:lnSpc>
                <a:spcPct val="100000"/>
              </a:lnSpc>
              <a:spcBef>
                <a:spcPts val="0"/>
              </a:spcBef>
              <a:spcAft>
                <a:spcPts val="0"/>
              </a:spcAft>
              <a:buSzPts val="1500"/>
              <a:buNone/>
              <a:defRPr sz="1500" b="1"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
        <p:nvSpPr>
          <p:cNvPr id="16" name="Google Shape;2087;g1ba4283a1d4_1_200">
            <a:extLst>
              <a:ext uri="{FF2B5EF4-FFF2-40B4-BE49-F238E27FC236}">
                <a16:creationId xmlns:a16="http://schemas.microsoft.com/office/drawing/2014/main" id="{FA875D63-0EFB-C40D-6BD8-BA057161EB7D}"/>
              </a:ext>
            </a:extLst>
          </p:cNvPr>
          <p:cNvSpPr txBox="1">
            <a:spLocks noGrp="1"/>
          </p:cNvSpPr>
          <p:nvPr userDrawn="1">
            <p:ph type="body" idx="8"/>
          </p:nvPr>
        </p:nvSpPr>
        <p:spPr>
          <a:xfrm>
            <a:off x="1399964" y="4363287"/>
            <a:ext cx="5826900" cy="766800"/>
          </a:xfrm>
          <a:prstGeom prst="rect">
            <a:avLst/>
          </a:prstGeom>
          <a:noFill/>
          <a:ln>
            <a:noFill/>
          </a:ln>
        </p:spPr>
        <p:txBody>
          <a:bodyPr spcFirstLastPara="1" wrap="square" lIns="0" tIns="0" rIns="0" bIns="0" anchor="ctr" anchorCtr="0">
            <a:normAutofit/>
          </a:bodyPr>
          <a:lstStyle>
            <a:lvl1pPr marL="457200" lvl="0" indent="-228600" algn="l" rtl="0">
              <a:lnSpc>
                <a:spcPct val="100000"/>
              </a:lnSpc>
              <a:spcBef>
                <a:spcPts val="0"/>
              </a:spcBef>
              <a:spcAft>
                <a:spcPts val="0"/>
              </a:spcAft>
              <a:buSzPts val="1500"/>
              <a:buNone/>
              <a:defRPr sz="1500" b="1"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cxnSp>
        <p:nvCxnSpPr>
          <p:cNvPr id="20" name="Google Shape;2082;g1ba4283a1d4_1_200">
            <a:extLst>
              <a:ext uri="{FF2B5EF4-FFF2-40B4-BE49-F238E27FC236}">
                <a16:creationId xmlns:a16="http://schemas.microsoft.com/office/drawing/2014/main" id="{677F5D90-380F-D6A5-5E12-DCE42E1EE4DE}"/>
              </a:ext>
            </a:extLst>
          </p:cNvPr>
          <p:cNvCxnSpPr/>
          <p:nvPr userDrawn="1"/>
        </p:nvCxnSpPr>
        <p:spPr>
          <a:xfrm rot="10800000">
            <a:off x="569537" y="5204980"/>
            <a:ext cx="6656963" cy="0"/>
          </a:xfrm>
          <a:prstGeom prst="straightConnector1">
            <a:avLst/>
          </a:prstGeom>
          <a:noFill/>
          <a:ln w="12700" cap="flat" cmpd="sng">
            <a:solidFill>
              <a:schemeClr val="dk1"/>
            </a:solidFill>
            <a:prstDash val="solid"/>
            <a:miter lim="800000"/>
            <a:headEnd type="none" w="sm" len="sm"/>
            <a:tailEnd type="none" w="sm" len="sm"/>
          </a:ln>
        </p:spPr>
      </p:cxnSp>
      <p:sp>
        <p:nvSpPr>
          <p:cNvPr id="21" name="Google Shape;2083;g1ba4283a1d4_1_200">
            <a:extLst>
              <a:ext uri="{FF2B5EF4-FFF2-40B4-BE49-F238E27FC236}">
                <a16:creationId xmlns:a16="http://schemas.microsoft.com/office/drawing/2014/main" id="{08876C31-249A-BF60-1BB6-4231F6690DD3}"/>
              </a:ext>
            </a:extLst>
          </p:cNvPr>
          <p:cNvSpPr txBox="1">
            <a:spLocks noGrp="1"/>
          </p:cNvSpPr>
          <p:nvPr>
            <p:ph type="body" idx="11"/>
          </p:nvPr>
        </p:nvSpPr>
        <p:spPr>
          <a:xfrm>
            <a:off x="569912" y="5283207"/>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2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
        <p:nvSpPr>
          <p:cNvPr id="22" name="Google Shape;2087;g1ba4283a1d4_1_200">
            <a:extLst>
              <a:ext uri="{FF2B5EF4-FFF2-40B4-BE49-F238E27FC236}">
                <a16:creationId xmlns:a16="http://schemas.microsoft.com/office/drawing/2014/main" id="{C0DCCBFB-A18C-114B-F02B-FB580ACE746C}"/>
              </a:ext>
            </a:extLst>
          </p:cNvPr>
          <p:cNvSpPr txBox="1">
            <a:spLocks noGrp="1"/>
          </p:cNvSpPr>
          <p:nvPr>
            <p:ph type="body" idx="12"/>
          </p:nvPr>
        </p:nvSpPr>
        <p:spPr>
          <a:xfrm>
            <a:off x="1399588" y="5283204"/>
            <a:ext cx="5826900" cy="766800"/>
          </a:xfrm>
          <a:prstGeom prst="rect">
            <a:avLst/>
          </a:prstGeom>
          <a:noFill/>
          <a:ln>
            <a:noFill/>
          </a:ln>
        </p:spPr>
        <p:txBody>
          <a:bodyPr spcFirstLastPara="1" wrap="square" lIns="0" tIns="0" rIns="0" bIns="0" anchor="ctr" anchorCtr="0">
            <a:normAutofit/>
          </a:bodyPr>
          <a:lstStyle>
            <a:lvl1pPr marL="457200" lvl="0" indent="-228600" algn="l" rtl="0">
              <a:lnSpc>
                <a:spcPct val="100000"/>
              </a:lnSpc>
              <a:spcBef>
                <a:spcPts val="0"/>
              </a:spcBef>
              <a:spcAft>
                <a:spcPts val="0"/>
              </a:spcAft>
              <a:buSzPts val="1500"/>
              <a:buNone/>
              <a:defRPr sz="1500" b="1"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Tree>
    <p:extLst>
      <p:ext uri="{BB962C8B-B14F-4D97-AF65-F5344CB8AC3E}">
        <p14:creationId xmlns:p14="http://schemas.microsoft.com/office/powerpoint/2010/main" val="1709401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6BB54F-EF02-5BB9-100E-B0B51DC1E871}"/>
              </a:ext>
            </a:extLst>
          </p:cNvPr>
          <p:cNvSpPr>
            <a:spLocks noGrp="1"/>
          </p:cNvSpPr>
          <p:nvPr>
            <p:ph type="sldNum" sz="quarter" idx="4"/>
          </p:nvPr>
        </p:nvSpPr>
        <p:spPr>
          <a:xfrm>
            <a:off x="11125267" y="6486234"/>
            <a:ext cx="695257"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0A646E-A464-044F-927F-FA09263D0472}" type="slidenum">
              <a:rPr lang="en-CO" smtClean="0"/>
              <a:pPr/>
              <a:t>‹#›</a:t>
            </a:fld>
            <a:endParaRPr lang="en-CO"/>
          </a:p>
        </p:txBody>
      </p:sp>
      <p:sp>
        <p:nvSpPr>
          <p:cNvPr id="6" name="Freeform 6">
            <a:extLst>
              <a:ext uri="{FF2B5EF4-FFF2-40B4-BE49-F238E27FC236}">
                <a16:creationId xmlns:a16="http://schemas.microsoft.com/office/drawing/2014/main" id="{C97D7C35-F928-6348-E2C6-5417F14B2229}"/>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
        <p:nvSpPr>
          <p:cNvPr id="3" name="Google Shape;20135;p2060">
            <a:extLst>
              <a:ext uri="{FF2B5EF4-FFF2-40B4-BE49-F238E27FC236}">
                <a16:creationId xmlns:a16="http://schemas.microsoft.com/office/drawing/2014/main" id="{C6FEDFD9-5D96-A766-1F3F-0F19C547A2B4}"/>
              </a:ext>
            </a:extLst>
          </p:cNvPr>
          <p:cNvSpPr/>
          <p:nvPr userDrawn="1"/>
        </p:nvSpPr>
        <p:spPr>
          <a:xfrm>
            <a:off x="-1" y="0"/>
            <a:ext cx="4950941" cy="6858000"/>
          </a:xfrm>
          <a:prstGeom prst="rect">
            <a:avLst/>
          </a:prstGeom>
          <a:solidFill>
            <a:schemeClr val="tx1"/>
          </a:solidFill>
          <a:ln>
            <a:noFill/>
          </a:ln>
        </p:spPr>
        <p:txBody>
          <a:bodyPr spcFirstLastPara="1" wrap="square" lIns="121900" tIns="60933" rIns="121900" bIns="60933" anchor="ctr" anchorCtr="0">
            <a:noAutofit/>
          </a:bodyPr>
          <a:lstStyle/>
          <a:p>
            <a:pPr algn="ctr">
              <a:buClr>
                <a:srgbClr val="000000"/>
              </a:buClr>
              <a:buSzPts val="813"/>
            </a:pPr>
            <a:endParaRPr sz="900" b="1">
              <a:solidFill>
                <a:srgbClr val="F08600"/>
              </a:solidFill>
              <a:latin typeface="Poppins" pitchFamily="2" charset="77"/>
              <a:ea typeface="Arial"/>
              <a:cs typeface="Poppins" pitchFamily="2" charset="77"/>
              <a:sym typeface="Arial"/>
            </a:endParaRPr>
          </a:p>
        </p:txBody>
      </p:sp>
      <p:sp>
        <p:nvSpPr>
          <p:cNvPr id="5" name="Google Shape;2076;g1ba4283a1d4_1_200">
            <a:extLst>
              <a:ext uri="{FF2B5EF4-FFF2-40B4-BE49-F238E27FC236}">
                <a16:creationId xmlns:a16="http://schemas.microsoft.com/office/drawing/2014/main" id="{BA9FFF68-5F8E-A2CD-8744-8DBA4D499978}"/>
              </a:ext>
            </a:extLst>
          </p:cNvPr>
          <p:cNvSpPr txBox="1">
            <a:spLocks noGrp="1"/>
          </p:cNvSpPr>
          <p:nvPr>
            <p:ph type="body" idx="1"/>
          </p:nvPr>
        </p:nvSpPr>
        <p:spPr>
          <a:xfrm>
            <a:off x="5872734" y="1391575"/>
            <a:ext cx="5826900" cy="394768"/>
          </a:xfrm>
          <a:prstGeom prst="rect">
            <a:avLst/>
          </a:prstGeom>
          <a:noFill/>
          <a:ln>
            <a:noFill/>
          </a:ln>
        </p:spPr>
        <p:txBody>
          <a:bodyPr spcFirstLastPara="1" wrap="square" lIns="0" tIns="0" rIns="0" bIns="0" anchor="ctr" anchorCtr="0">
            <a:normAutofit/>
          </a:bodyPr>
          <a:lstStyle>
            <a:lvl1pPr marL="457200" lvl="0" indent="-228600" algn="l" rtl="0">
              <a:lnSpc>
                <a:spcPct val="100000"/>
              </a:lnSpc>
              <a:spcBef>
                <a:spcPts val="0"/>
              </a:spcBef>
              <a:spcAft>
                <a:spcPts val="0"/>
              </a:spcAft>
              <a:buSzPts val="1500"/>
              <a:buNone/>
              <a:defRPr sz="1500" b="1"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cxnSp>
        <p:nvCxnSpPr>
          <p:cNvPr id="9" name="Google Shape;2080;g1ba4283a1d4_1_200">
            <a:extLst>
              <a:ext uri="{FF2B5EF4-FFF2-40B4-BE49-F238E27FC236}">
                <a16:creationId xmlns:a16="http://schemas.microsoft.com/office/drawing/2014/main" id="{A6E5054B-BAC4-281D-B690-933427306C84}"/>
              </a:ext>
            </a:extLst>
          </p:cNvPr>
          <p:cNvCxnSpPr>
            <a:cxnSpLocks/>
          </p:cNvCxnSpPr>
          <p:nvPr userDrawn="1"/>
        </p:nvCxnSpPr>
        <p:spPr>
          <a:xfrm>
            <a:off x="5042683" y="1852888"/>
            <a:ext cx="1" cy="0"/>
          </a:xfrm>
          <a:prstGeom prst="straightConnector1">
            <a:avLst/>
          </a:prstGeom>
          <a:noFill/>
          <a:ln w="12700" cap="flat" cmpd="sng">
            <a:solidFill>
              <a:schemeClr val="dk1"/>
            </a:solidFill>
            <a:prstDash val="solid"/>
            <a:miter lim="800000"/>
            <a:headEnd type="none" w="sm" len="sm"/>
            <a:tailEnd type="none" w="sm" len="sm"/>
          </a:ln>
        </p:spPr>
      </p:cxnSp>
      <p:sp>
        <p:nvSpPr>
          <p:cNvPr id="13" name="Google Shape;2084;g1ba4283a1d4_1_200">
            <a:extLst>
              <a:ext uri="{FF2B5EF4-FFF2-40B4-BE49-F238E27FC236}">
                <a16:creationId xmlns:a16="http://schemas.microsoft.com/office/drawing/2014/main" id="{96A5F524-9BE5-1F9A-91FD-91C8E31DB190}"/>
              </a:ext>
            </a:extLst>
          </p:cNvPr>
          <p:cNvSpPr txBox="1">
            <a:spLocks noGrp="1"/>
          </p:cNvSpPr>
          <p:nvPr>
            <p:ph type="body" idx="5"/>
          </p:nvPr>
        </p:nvSpPr>
        <p:spPr>
          <a:xfrm>
            <a:off x="5051079" y="1391576"/>
            <a:ext cx="708000" cy="394768"/>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2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
        <p:nvSpPr>
          <p:cNvPr id="24" name="CuadroTexto 4">
            <a:extLst>
              <a:ext uri="{FF2B5EF4-FFF2-40B4-BE49-F238E27FC236}">
                <a16:creationId xmlns:a16="http://schemas.microsoft.com/office/drawing/2014/main" id="{1B72640D-5A0B-1F29-745E-AA2F42F5C207}"/>
              </a:ext>
            </a:extLst>
          </p:cNvPr>
          <p:cNvSpPr txBox="1"/>
          <p:nvPr userDrawn="1"/>
        </p:nvSpPr>
        <p:spPr>
          <a:xfrm>
            <a:off x="491978" y="2545327"/>
            <a:ext cx="4261254" cy="1508105"/>
          </a:xfrm>
          <a:prstGeom prst="rect">
            <a:avLst/>
          </a:prstGeom>
          <a:noFill/>
        </p:spPr>
        <p:txBody>
          <a:bodyPr wrap="square" rtlCol="0">
            <a:spAutoFit/>
          </a:bodyPr>
          <a:lstStyle/>
          <a:p>
            <a:r>
              <a:rPr lang="en-US" sz="4000" b="1">
                <a:solidFill>
                  <a:schemeClr val="bg1"/>
                </a:solidFill>
                <a:latin typeface="Poppins" panose="00000500000000000000" pitchFamily="2" charset="0"/>
                <a:ea typeface="Raleway"/>
                <a:cs typeface="Poppins" panose="00000500000000000000" pitchFamily="2" charset="0"/>
                <a:sym typeface="Raleway"/>
              </a:rPr>
              <a:t>In this deck you will find…</a:t>
            </a:r>
          </a:p>
          <a:p>
            <a:endParaRPr lang="en-US" sz="1200">
              <a:latin typeface="Poppins" panose="00000500000000000000" pitchFamily="2" charset="0"/>
              <a:cs typeface="Poppins" panose="00000500000000000000" pitchFamily="2" charset="0"/>
            </a:endParaRPr>
          </a:p>
        </p:txBody>
      </p:sp>
      <p:sp>
        <p:nvSpPr>
          <p:cNvPr id="28" name="Google Shape;2076;g1ba4283a1d4_1_200">
            <a:extLst>
              <a:ext uri="{FF2B5EF4-FFF2-40B4-BE49-F238E27FC236}">
                <a16:creationId xmlns:a16="http://schemas.microsoft.com/office/drawing/2014/main" id="{982C1237-D691-6B40-CA02-43089E8D0C5E}"/>
              </a:ext>
            </a:extLst>
          </p:cNvPr>
          <p:cNvSpPr txBox="1">
            <a:spLocks noGrp="1"/>
          </p:cNvSpPr>
          <p:nvPr>
            <p:ph type="body" idx="10"/>
          </p:nvPr>
        </p:nvSpPr>
        <p:spPr>
          <a:xfrm>
            <a:off x="5872734" y="1979435"/>
            <a:ext cx="5826900" cy="394768"/>
          </a:xfrm>
          <a:prstGeom prst="rect">
            <a:avLst/>
          </a:prstGeom>
          <a:noFill/>
          <a:ln>
            <a:noFill/>
          </a:ln>
        </p:spPr>
        <p:txBody>
          <a:bodyPr spcFirstLastPara="1" wrap="square" lIns="0" tIns="0" rIns="0" bIns="0" anchor="ctr" anchorCtr="0">
            <a:normAutofit/>
          </a:bodyPr>
          <a:lstStyle>
            <a:lvl1pPr marL="457200" lvl="0" indent="-228600" algn="l" rtl="0">
              <a:lnSpc>
                <a:spcPct val="100000"/>
              </a:lnSpc>
              <a:spcBef>
                <a:spcPts val="0"/>
              </a:spcBef>
              <a:spcAft>
                <a:spcPts val="0"/>
              </a:spcAft>
              <a:buSzPts val="1500"/>
              <a:buNone/>
              <a:defRPr sz="1500" b="1"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cxnSp>
        <p:nvCxnSpPr>
          <p:cNvPr id="29" name="Google Shape;2080;g1ba4283a1d4_1_200">
            <a:extLst>
              <a:ext uri="{FF2B5EF4-FFF2-40B4-BE49-F238E27FC236}">
                <a16:creationId xmlns:a16="http://schemas.microsoft.com/office/drawing/2014/main" id="{EC342BB3-B38D-9C31-9206-DB0671FB4443}"/>
              </a:ext>
            </a:extLst>
          </p:cNvPr>
          <p:cNvCxnSpPr>
            <a:cxnSpLocks/>
          </p:cNvCxnSpPr>
          <p:nvPr userDrawn="1"/>
        </p:nvCxnSpPr>
        <p:spPr>
          <a:xfrm>
            <a:off x="5042683" y="2440748"/>
            <a:ext cx="1" cy="0"/>
          </a:xfrm>
          <a:prstGeom prst="straightConnector1">
            <a:avLst/>
          </a:prstGeom>
          <a:noFill/>
          <a:ln w="12700" cap="flat" cmpd="sng">
            <a:solidFill>
              <a:schemeClr val="dk1"/>
            </a:solidFill>
            <a:prstDash val="solid"/>
            <a:miter lim="800000"/>
            <a:headEnd type="none" w="sm" len="sm"/>
            <a:tailEnd type="none" w="sm" len="sm"/>
          </a:ln>
        </p:spPr>
      </p:cxnSp>
      <p:sp>
        <p:nvSpPr>
          <p:cNvPr id="31" name="Google Shape;2084;g1ba4283a1d4_1_200">
            <a:extLst>
              <a:ext uri="{FF2B5EF4-FFF2-40B4-BE49-F238E27FC236}">
                <a16:creationId xmlns:a16="http://schemas.microsoft.com/office/drawing/2014/main" id="{0987017A-831F-16D1-B532-5EBCF21759BE}"/>
              </a:ext>
            </a:extLst>
          </p:cNvPr>
          <p:cNvSpPr txBox="1">
            <a:spLocks noGrp="1"/>
          </p:cNvSpPr>
          <p:nvPr>
            <p:ph type="body" idx="11"/>
          </p:nvPr>
        </p:nvSpPr>
        <p:spPr>
          <a:xfrm>
            <a:off x="5051079" y="1979436"/>
            <a:ext cx="708000" cy="394768"/>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2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
        <p:nvSpPr>
          <p:cNvPr id="32" name="Google Shape;2076;g1ba4283a1d4_1_200">
            <a:extLst>
              <a:ext uri="{FF2B5EF4-FFF2-40B4-BE49-F238E27FC236}">
                <a16:creationId xmlns:a16="http://schemas.microsoft.com/office/drawing/2014/main" id="{3BA7E2E8-8157-493A-5648-E22DA12E64B4}"/>
              </a:ext>
            </a:extLst>
          </p:cNvPr>
          <p:cNvSpPr txBox="1">
            <a:spLocks noGrp="1"/>
          </p:cNvSpPr>
          <p:nvPr>
            <p:ph type="body" idx="12"/>
          </p:nvPr>
        </p:nvSpPr>
        <p:spPr>
          <a:xfrm>
            <a:off x="5881141" y="2565800"/>
            <a:ext cx="5826900" cy="394768"/>
          </a:xfrm>
          <a:prstGeom prst="rect">
            <a:avLst/>
          </a:prstGeom>
          <a:noFill/>
          <a:ln>
            <a:noFill/>
          </a:ln>
        </p:spPr>
        <p:txBody>
          <a:bodyPr spcFirstLastPara="1" wrap="square" lIns="0" tIns="0" rIns="0" bIns="0" anchor="ctr" anchorCtr="0">
            <a:normAutofit/>
          </a:bodyPr>
          <a:lstStyle>
            <a:lvl1pPr marL="457200" lvl="0" indent="-228600" algn="l" rtl="0">
              <a:lnSpc>
                <a:spcPct val="100000"/>
              </a:lnSpc>
              <a:spcBef>
                <a:spcPts val="0"/>
              </a:spcBef>
              <a:spcAft>
                <a:spcPts val="0"/>
              </a:spcAft>
              <a:buSzPts val="1500"/>
              <a:buNone/>
              <a:defRPr sz="1500" b="1"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cxnSp>
        <p:nvCxnSpPr>
          <p:cNvPr id="33" name="Google Shape;2080;g1ba4283a1d4_1_200">
            <a:extLst>
              <a:ext uri="{FF2B5EF4-FFF2-40B4-BE49-F238E27FC236}">
                <a16:creationId xmlns:a16="http://schemas.microsoft.com/office/drawing/2014/main" id="{07CA43A5-8FB4-DFB9-DE8D-D4A0B8AF204E}"/>
              </a:ext>
            </a:extLst>
          </p:cNvPr>
          <p:cNvCxnSpPr>
            <a:cxnSpLocks/>
          </p:cNvCxnSpPr>
          <p:nvPr userDrawn="1"/>
        </p:nvCxnSpPr>
        <p:spPr>
          <a:xfrm>
            <a:off x="5051090" y="3027113"/>
            <a:ext cx="1" cy="0"/>
          </a:xfrm>
          <a:prstGeom prst="straightConnector1">
            <a:avLst/>
          </a:prstGeom>
          <a:noFill/>
          <a:ln w="12700" cap="flat" cmpd="sng">
            <a:solidFill>
              <a:schemeClr val="dk1"/>
            </a:solidFill>
            <a:prstDash val="solid"/>
            <a:miter lim="800000"/>
            <a:headEnd type="none" w="sm" len="sm"/>
            <a:tailEnd type="none" w="sm" len="sm"/>
          </a:ln>
        </p:spPr>
      </p:cxnSp>
      <p:sp>
        <p:nvSpPr>
          <p:cNvPr id="35" name="Google Shape;2084;g1ba4283a1d4_1_200">
            <a:extLst>
              <a:ext uri="{FF2B5EF4-FFF2-40B4-BE49-F238E27FC236}">
                <a16:creationId xmlns:a16="http://schemas.microsoft.com/office/drawing/2014/main" id="{D87F066C-B2A0-43FA-D7DD-2FF21A49144F}"/>
              </a:ext>
            </a:extLst>
          </p:cNvPr>
          <p:cNvSpPr txBox="1">
            <a:spLocks noGrp="1"/>
          </p:cNvSpPr>
          <p:nvPr>
            <p:ph type="body" idx="13"/>
          </p:nvPr>
        </p:nvSpPr>
        <p:spPr>
          <a:xfrm>
            <a:off x="5059486" y="2565801"/>
            <a:ext cx="708000" cy="394768"/>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2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
        <p:nvSpPr>
          <p:cNvPr id="36" name="Google Shape;2076;g1ba4283a1d4_1_200">
            <a:extLst>
              <a:ext uri="{FF2B5EF4-FFF2-40B4-BE49-F238E27FC236}">
                <a16:creationId xmlns:a16="http://schemas.microsoft.com/office/drawing/2014/main" id="{F0B0E59B-BDAB-3865-AAC0-DD2D958A9E04}"/>
              </a:ext>
            </a:extLst>
          </p:cNvPr>
          <p:cNvSpPr txBox="1">
            <a:spLocks noGrp="1"/>
          </p:cNvSpPr>
          <p:nvPr>
            <p:ph type="body" idx="14"/>
          </p:nvPr>
        </p:nvSpPr>
        <p:spPr>
          <a:xfrm>
            <a:off x="5881141" y="3153660"/>
            <a:ext cx="5826900" cy="394768"/>
          </a:xfrm>
          <a:prstGeom prst="rect">
            <a:avLst/>
          </a:prstGeom>
          <a:noFill/>
          <a:ln>
            <a:noFill/>
          </a:ln>
        </p:spPr>
        <p:txBody>
          <a:bodyPr spcFirstLastPara="1" wrap="square" lIns="0" tIns="0" rIns="0" bIns="0" anchor="ctr" anchorCtr="0">
            <a:normAutofit/>
          </a:bodyPr>
          <a:lstStyle>
            <a:lvl1pPr marL="457200" lvl="0" indent="-228600" algn="l" rtl="0">
              <a:lnSpc>
                <a:spcPct val="100000"/>
              </a:lnSpc>
              <a:spcBef>
                <a:spcPts val="0"/>
              </a:spcBef>
              <a:spcAft>
                <a:spcPts val="0"/>
              </a:spcAft>
              <a:buSzPts val="1500"/>
              <a:buNone/>
              <a:defRPr sz="1500" b="1"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cxnSp>
        <p:nvCxnSpPr>
          <p:cNvPr id="37" name="Google Shape;2080;g1ba4283a1d4_1_200">
            <a:extLst>
              <a:ext uri="{FF2B5EF4-FFF2-40B4-BE49-F238E27FC236}">
                <a16:creationId xmlns:a16="http://schemas.microsoft.com/office/drawing/2014/main" id="{F7D44BA6-5617-B1E1-8A69-6E6D47465A4F}"/>
              </a:ext>
            </a:extLst>
          </p:cNvPr>
          <p:cNvCxnSpPr>
            <a:cxnSpLocks/>
          </p:cNvCxnSpPr>
          <p:nvPr userDrawn="1"/>
        </p:nvCxnSpPr>
        <p:spPr>
          <a:xfrm>
            <a:off x="5051090" y="3614973"/>
            <a:ext cx="1" cy="0"/>
          </a:xfrm>
          <a:prstGeom prst="straightConnector1">
            <a:avLst/>
          </a:prstGeom>
          <a:noFill/>
          <a:ln w="12700" cap="flat" cmpd="sng">
            <a:solidFill>
              <a:schemeClr val="dk1"/>
            </a:solidFill>
            <a:prstDash val="solid"/>
            <a:miter lim="800000"/>
            <a:headEnd type="none" w="sm" len="sm"/>
            <a:tailEnd type="none" w="sm" len="sm"/>
          </a:ln>
        </p:spPr>
      </p:cxnSp>
      <p:sp>
        <p:nvSpPr>
          <p:cNvPr id="39" name="Google Shape;2084;g1ba4283a1d4_1_200">
            <a:extLst>
              <a:ext uri="{FF2B5EF4-FFF2-40B4-BE49-F238E27FC236}">
                <a16:creationId xmlns:a16="http://schemas.microsoft.com/office/drawing/2014/main" id="{AD0EA326-391F-A443-5575-02EB2398E18E}"/>
              </a:ext>
            </a:extLst>
          </p:cNvPr>
          <p:cNvSpPr txBox="1">
            <a:spLocks noGrp="1"/>
          </p:cNvSpPr>
          <p:nvPr>
            <p:ph type="body" idx="15"/>
          </p:nvPr>
        </p:nvSpPr>
        <p:spPr>
          <a:xfrm>
            <a:off x="5059486" y="3153661"/>
            <a:ext cx="708000" cy="394768"/>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2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pPr lvl="0"/>
            <a:r>
              <a:rPr lang="en-GB"/>
              <a:t>Click to edit Master text styles</a:t>
            </a:r>
          </a:p>
        </p:txBody>
      </p:sp>
      <p:sp>
        <p:nvSpPr>
          <p:cNvPr id="44" name="TextBox 43">
            <a:extLst>
              <a:ext uri="{FF2B5EF4-FFF2-40B4-BE49-F238E27FC236}">
                <a16:creationId xmlns:a16="http://schemas.microsoft.com/office/drawing/2014/main" id="{CB9A870E-DF3A-3201-4925-089E53B9512A}"/>
              </a:ext>
            </a:extLst>
          </p:cNvPr>
          <p:cNvSpPr txBox="1"/>
          <p:nvPr userDrawn="1"/>
        </p:nvSpPr>
        <p:spPr>
          <a:xfrm>
            <a:off x="12035650" y="4343504"/>
            <a:ext cx="184731" cy="369332"/>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26333805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elonis">
    <p:bg>
      <p:bgRef idx="1001">
        <a:schemeClr val="bg2"/>
      </p:bgRef>
    </p:bg>
    <p:spTree>
      <p:nvGrpSpPr>
        <p:cNvPr id="1" name=""/>
        <p:cNvGrpSpPr/>
        <p:nvPr/>
      </p:nvGrpSpPr>
      <p:grpSpPr>
        <a:xfrm>
          <a:off x="0" y="0"/>
          <a:ext cx="0" cy="0"/>
          <a:chOff x="0" y="0"/>
          <a:chExt cx="0" cy="0"/>
        </a:xfrm>
      </p:grpSpPr>
      <p:pic>
        <p:nvPicPr>
          <p:cNvPr id="6" name="Google Shape;389;p61">
            <a:extLst>
              <a:ext uri="{FF2B5EF4-FFF2-40B4-BE49-F238E27FC236}">
                <a16:creationId xmlns:a16="http://schemas.microsoft.com/office/drawing/2014/main" id="{9C8C8BAD-DD6A-43B6-C3A5-26F065E71AC1}"/>
              </a:ext>
            </a:extLst>
          </p:cNvPr>
          <p:cNvPicPr preferRelativeResize="0"/>
          <p:nvPr userDrawn="1"/>
        </p:nvPicPr>
        <p:blipFill rotWithShape="1">
          <a:blip r:embed="rId2">
            <a:alphaModFix/>
          </a:blip>
          <a:srcRect/>
          <a:stretch/>
        </p:blipFill>
        <p:spPr>
          <a:xfrm>
            <a:off x="1885873" y="535731"/>
            <a:ext cx="360553" cy="383885"/>
          </a:xfrm>
          <a:prstGeom prst="rect">
            <a:avLst/>
          </a:prstGeom>
          <a:noFill/>
          <a:ln>
            <a:noFill/>
          </a:ln>
        </p:spPr>
      </p:pic>
      <p:cxnSp>
        <p:nvCxnSpPr>
          <p:cNvPr id="7" name="Straight Connector 6">
            <a:extLst>
              <a:ext uri="{FF2B5EF4-FFF2-40B4-BE49-F238E27FC236}">
                <a16:creationId xmlns:a16="http://schemas.microsoft.com/office/drawing/2014/main" id="{37392954-A776-2D2D-4A18-010E5CBE621A}"/>
              </a:ext>
            </a:extLst>
          </p:cNvPr>
          <p:cNvCxnSpPr>
            <a:cxnSpLocks/>
          </p:cNvCxnSpPr>
          <p:nvPr userDrawn="1"/>
        </p:nvCxnSpPr>
        <p:spPr>
          <a:xfrm>
            <a:off x="1697859" y="557849"/>
            <a:ext cx="0" cy="3508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13" name="Oval 12">
            <a:extLst>
              <a:ext uri="{FF2B5EF4-FFF2-40B4-BE49-F238E27FC236}">
                <a16:creationId xmlns:a16="http://schemas.microsoft.com/office/drawing/2014/main" id="{36B146E1-F8BA-A1F2-E980-507E16BB269B}"/>
              </a:ext>
            </a:extLst>
          </p:cNvPr>
          <p:cNvSpPr/>
          <p:nvPr userDrawn="1"/>
        </p:nvSpPr>
        <p:spPr>
          <a:xfrm>
            <a:off x="10578230" y="369518"/>
            <a:ext cx="1114817" cy="75782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5" name="Google Shape;3946;p453">
            <a:extLst>
              <a:ext uri="{FF2B5EF4-FFF2-40B4-BE49-F238E27FC236}">
                <a16:creationId xmlns:a16="http://schemas.microsoft.com/office/drawing/2014/main" id="{ED02EAD0-15C3-647C-C53A-8E2A275DEA7D}"/>
              </a:ext>
            </a:extLst>
          </p:cNvPr>
          <p:cNvSpPr/>
          <p:nvPr userDrawn="1"/>
        </p:nvSpPr>
        <p:spPr>
          <a:xfrm>
            <a:off x="3734397" y="0"/>
            <a:ext cx="7075800" cy="68580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813"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3" name="Freeform 7">
            <a:extLst>
              <a:ext uri="{FF2B5EF4-FFF2-40B4-BE49-F238E27FC236}">
                <a16:creationId xmlns:a16="http://schemas.microsoft.com/office/drawing/2014/main" id="{54D27719-94C3-3350-8A55-F8F10922477D}"/>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11" name="Picture Placeholder 10">
            <a:extLst>
              <a:ext uri="{FF2B5EF4-FFF2-40B4-BE49-F238E27FC236}">
                <a16:creationId xmlns:a16="http://schemas.microsoft.com/office/drawing/2014/main" id="{FE83CB6A-77C0-7931-2375-2AE5F0252CFF}"/>
              </a:ext>
            </a:extLst>
          </p:cNvPr>
          <p:cNvSpPr>
            <a:spLocks noGrp="1"/>
          </p:cNvSpPr>
          <p:nvPr>
            <p:ph type="pic" sz="quarter" idx="11"/>
          </p:nvPr>
        </p:nvSpPr>
        <p:spPr>
          <a:xfrm>
            <a:off x="6096000" y="0"/>
            <a:ext cx="6096000" cy="6858000"/>
          </a:xfrm>
          <a:prstGeom prst="rect">
            <a:avLst/>
          </a:prstGeom>
        </p:spPr>
        <p:txBody>
          <a:bodyPr/>
          <a:lstStyle/>
          <a:p>
            <a:r>
              <a:rPr lang="en-GB"/>
              <a:t>Click icon to add picture</a:t>
            </a:r>
          </a:p>
        </p:txBody>
      </p:sp>
      <p:sp>
        <p:nvSpPr>
          <p:cNvPr id="4" name="Title 3">
            <a:extLst>
              <a:ext uri="{FF2B5EF4-FFF2-40B4-BE49-F238E27FC236}">
                <a16:creationId xmlns:a16="http://schemas.microsoft.com/office/drawing/2014/main" id="{039D57A3-BA4E-76BF-EDED-DCC31366F4BB}"/>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spTree>
    <p:extLst>
      <p:ext uri="{BB962C8B-B14F-4D97-AF65-F5344CB8AC3E}">
        <p14:creationId xmlns:p14="http://schemas.microsoft.com/office/powerpoint/2010/main" val="1429085891"/>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with celonis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513F75-5008-C69F-45A1-D85AB77BB594}"/>
              </a:ext>
            </a:extLst>
          </p:cNvPr>
          <p:cNvSpPr/>
          <p:nvPr userDrawn="1"/>
        </p:nvSpPr>
        <p:spPr>
          <a:xfrm>
            <a:off x="-1" y="9625"/>
            <a:ext cx="12192001" cy="6858000"/>
          </a:xfrm>
          <a:prstGeom prst="rect">
            <a:avLst/>
          </a:prstGeom>
          <a:gradFill flip="none" rotWithShape="1">
            <a:gsLst>
              <a:gs pos="10000">
                <a:srgbClr val="000000">
                  <a:alpha val="26235"/>
                </a:srgbClr>
              </a:gs>
              <a:gs pos="46000">
                <a:srgbClr val="000000">
                  <a:alpha val="57000"/>
                </a:srgbClr>
              </a:gs>
              <a:gs pos="100000">
                <a:srgbClr val="000000"/>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pic>
        <p:nvPicPr>
          <p:cNvPr id="6" name="Google Shape;389;p61">
            <a:extLst>
              <a:ext uri="{FF2B5EF4-FFF2-40B4-BE49-F238E27FC236}">
                <a16:creationId xmlns:a16="http://schemas.microsoft.com/office/drawing/2014/main" id="{9C8C8BAD-DD6A-43B6-C3A5-26F065E71AC1}"/>
              </a:ext>
            </a:extLst>
          </p:cNvPr>
          <p:cNvPicPr preferRelativeResize="0"/>
          <p:nvPr userDrawn="1"/>
        </p:nvPicPr>
        <p:blipFill rotWithShape="1">
          <a:blip r:embed="rId3">
            <a:alphaModFix/>
          </a:blip>
          <a:srcRect/>
          <a:stretch/>
        </p:blipFill>
        <p:spPr>
          <a:xfrm>
            <a:off x="1885873" y="535731"/>
            <a:ext cx="360553" cy="383885"/>
          </a:xfrm>
          <a:prstGeom prst="rect">
            <a:avLst/>
          </a:prstGeom>
          <a:noFill/>
          <a:ln>
            <a:noFill/>
          </a:ln>
        </p:spPr>
      </p:pic>
      <p:cxnSp>
        <p:nvCxnSpPr>
          <p:cNvPr id="7" name="Straight Connector 6">
            <a:extLst>
              <a:ext uri="{FF2B5EF4-FFF2-40B4-BE49-F238E27FC236}">
                <a16:creationId xmlns:a16="http://schemas.microsoft.com/office/drawing/2014/main" id="{37392954-A776-2D2D-4A18-010E5CBE621A}"/>
              </a:ext>
            </a:extLst>
          </p:cNvPr>
          <p:cNvCxnSpPr>
            <a:cxnSpLocks/>
          </p:cNvCxnSpPr>
          <p:nvPr userDrawn="1"/>
        </p:nvCxnSpPr>
        <p:spPr>
          <a:xfrm>
            <a:off x="1697859" y="557849"/>
            <a:ext cx="0" cy="3508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3" name="Freeform 7">
            <a:extLst>
              <a:ext uri="{FF2B5EF4-FFF2-40B4-BE49-F238E27FC236}">
                <a16:creationId xmlns:a16="http://schemas.microsoft.com/office/drawing/2014/main" id="{54D27719-94C3-3350-8A55-F8F10922477D}"/>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5" name="Title 3">
            <a:extLst>
              <a:ext uri="{FF2B5EF4-FFF2-40B4-BE49-F238E27FC236}">
                <a16:creationId xmlns:a16="http://schemas.microsoft.com/office/drawing/2014/main" id="{6693B3E3-D413-7918-0F4C-921E52A469C8}"/>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spTree>
    <p:extLst>
      <p:ext uri="{BB962C8B-B14F-4D97-AF65-F5344CB8AC3E}">
        <p14:creationId xmlns:p14="http://schemas.microsoft.com/office/powerpoint/2010/main" val="427295173"/>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ofi">
    <p:bg>
      <p:bgRef idx="1001">
        <a:schemeClr val="bg2"/>
      </p:bgRef>
    </p:bg>
    <p:spTree>
      <p:nvGrpSpPr>
        <p:cNvPr id="1" name=""/>
        <p:cNvGrpSpPr/>
        <p:nvPr/>
      </p:nvGrpSpPr>
      <p:grpSpPr>
        <a:xfrm>
          <a:off x="0" y="0"/>
          <a:ext cx="0" cy="0"/>
          <a:chOff x="0" y="0"/>
          <a:chExt cx="0" cy="0"/>
        </a:xfrm>
      </p:grpSpPr>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13" name="Oval 12">
            <a:extLst>
              <a:ext uri="{FF2B5EF4-FFF2-40B4-BE49-F238E27FC236}">
                <a16:creationId xmlns:a16="http://schemas.microsoft.com/office/drawing/2014/main" id="{36B146E1-F8BA-A1F2-E980-507E16BB269B}"/>
              </a:ext>
            </a:extLst>
          </p:cNvPr>
          <p:cNvSpPr/>
          <p:nvPr userDrawn="1"/>
        </p:nvSpPr>
        <p:spPr>
          <a:xfrm>
            <a:off x="10578230" y="369518"/>
            <a:ext cx="1114817" cy="75782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5" name="Google Shape;3946;p453">
            <a:extLst>
              <a:ext uri="{FF2B5EF4-FFF2-40B4-BE49-F238E27FC236}">
                <a16:creationId xmlns:a16="http://schemas.microsoft.com/office/drawing/2014/main" id="{ED02EAD0-15C3-647C-C53A-8E2A275DEA7D}"/>
              </a:ext>
            </a:extLst>
          </p:cNvPr>
          <p:cNvSpPr/>
          <p:nvPr userDrawn="1"/>
        </p:nvSpPr>
        <p:spPr>
          <a:xfrm>
            <a:off x="3734397" y="0"/>
            <a:ext cx="7075800" cy="68580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813"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3" name="Freeform 7">
            <a:extLst>
              <a:ext uri="{FF2B5EF4-FFF2-40B4-BE49-F238E27FC236}">
                <a16:creationId xmlns:a16="http://schemas.microsoft.com/office/drawing/2014/main" id="{67572FC9-96F1-4B3F-A60B-93B33B6E3B74}"/>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5" name="Picture Placeholder 10">
            <a:extLst>
              <a:ext uri="{FF2B5EF4-FFF2-40B4-BE49-F238E27FC236}">
                <a16:creationId xmlns:a16="http://schemas.microsoft.com/office/drawing/2014/main" id="{F4FBAE4F-28EA-C4DC-30DA-0CF6FFC977F0}"/>
              </a:ext>
            </a:extLst>
          </p:cNvPr>
          <p:cNvSpPr>
            <a:spLocks noGrp="1"/>
          </p:cNvSpPr>
          <p:nvPr>
            <p:ph type="pic" sz="quarter" idx="11"/>
          </p:nvPr>
        </p:nvSpPr>
        <p:spPr>
          <a:xfrm>
            <a:off x="6096000" y="0"/>
            <a:ext cx="6096000" cy="6858000"/>
          </a:xfrm>
          <a:prstGeom prst="rect">
            <a:avLst/>
          </a:prstGeom>
        </p:spPr>
        <p:txBody>
          <a:bodyPr/>
          <a:lstStyle/>
          <a:p>
            <a:r>
              <a:rPr lang="en-GB"/>
              <a:t>Click icon to add picture</a:t>
            </a:r>
          </a:p>
        </p:txBody>
      </p:sp>
      <p:sp>
        <p:nvSpPr>
          <p:cNvPr id="4" name="Title 3">
            <a:extLst>
              <a:ext uri="{FF2B5EF4-FFF2-40B4-BE49-F238E27FC236}">
                <a16:creationId xmlns:a16="http://schemas.microsoft.com/office/drawing/2014/main" id="{159971DB-07E9-7080-06D0-6B96DB213D78}"/>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spTree>
    <p:extLst>
      <p:ext uri="{BB962C8B-B14F-4D97-AF65-F5344CB8AC3E}">
        <p14:creationId xmlns:p14="http://schemas.microsoft.com/office/powerpoint/2010/main" val="1389542982"/>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ofi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513F75-5008-C69F-45A1-D85AB77BB594}"/>
              </a:ext>
            </a:extLst>
          </p:cNvPr>
          <p:cNvSpPr/>
          <p:nvPr userDrawn="1"/>
        </p:nvSpPr>
        <p:spPr>
          <a:xfrm>
            <a:off x="-1" y="9625"/>
            <a:ext cx="12192001" cy="6858000"/>
          </a:xfrm>
          <a:prstGeom prst="rect">
            <a:avLst/>
          </a:prstGeom>
          <a:gradFill flip="none" rotWithShape="1">
            <a:gsLst>
              <a:gs pos="10000">
                <a:srgbClr val="000000">
                  <a:alpha val="26235"/>
                </a:srgbClr>
              </a:gs>
              <a:gs pos="46000">
                <a:srgbClr val="000000">
                  <a:alpha val="57000"/>
                </a:srgbClr>
              </a:gs>
              <a:gs pos="100000">
                <a:srgbClr val="000000"/>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3" name="Freeform 7">
            <a:extLst>
              <a:ext uri="{FF2B5EF4-FFF2-40B4-BE49-F238E27FC236}">
                <a16:creationId xmlns:a16="http://schemas.microsoft.com/office/drawing/2014/main" id="{54D27719-94C3-3350-8A55-F8F10922477D}"/>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5" name="Title 3">
            <a:extLst>
              <a:ext uri="{FF2B5EF4-FFF2-40B4-BE49-F238E27FC236}">
                <a16:creationId xmlns:a16="http://schemas.microsoft.com/office/drawing/2014/main" id="{10D0E5F3-0609-4362-6271-22125F446C10}"/>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spTree>
    <p:extLst>
      <p:ext uri="{BB962C8B-B14F-4D97-AF65-F5344CB8AC3E}">
        <p14:creationId xmlns:p14="http://schemas.microsoft.com/office/powerpoint/2010/main" val="678229208"/>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losing with celonis">
    <p:bg>
      <p:bgRef idx="1001">
        <a:schemeClr val="bg2"/>
      </p:bgRef>
    </p:bg>
    <p:spTree>
      <p:nvGrpSpPr>
        <p:cNvPr id="1" name=""/>
        <p:cNvGrpSpPr/>
        <p:nvPr/>
      </p:nvGrpSpPr>
      <p:grpSpPr>
        <a:xfrm>
          <a:off x="0" y="0"/>
          <a:ext cx="0" cy="0"/>
          <a:chOff x="0" y="0"/>
          <a:chExt cx="0" cy="0"/>
        </a:xfrm>
      </p:grpSpPr>
      <p:pic>
        <p:nvPicPr>
          <p:cNvPr id="6" name="Google Shape;389;p61">
            <a:extLst>
              <a:ext uri="{FF2B5EF4-FFF2-40B4-BE49-F238E27FC236}">
                <a16:creationId xmlns:a16="http://schemas.microsoft.com/office/drawing/2014/main" id="{9C8C8BAD-DD6A-43B6-C3A5-26F065E71AC1}"/>
              </a:ext>
            </a:extLst>
          </p:cNvPr>
          <p:cNvPicPr preferRelativeResize="0"/>
          <p:nvPr userDrawn="1"/>
        </p:nvPicPr>
        <p:blipFill rotWithShape="1">
          <a:blip r:embed="rId2">
            <a:alphaModFix/>
          </a:blip>
          <a:srcRect/>
          <a:stretch/>
        </p:blipFill>
        <p:spPr>
          <a:xfrm>
            <a:off x="1885873" y="535731"/>
            <a:ext cx="360553" cy="383885"/>
          </a:xfrm>
          <a:prstGeom prst="rect">
            <a:avLst/>
          </a:prstGeom>
          <a:noFill/>
          <a:ln>
            <a:noFill/>
          </a:ln>
        </p:spPr>
      </p:pic>
      <p:cxnSp>
        <p:nvCxnSpPr>
          <p:cNvPr id="7" name="Straight Connector 6">
            <a:extLst>
              <a:ext uri="{FF2B5EF4-FFF2-40B4-BE49-F238E27FC236}">
                <a16:creationId xmlns:a16="http://schemas.microsoft.com/office/drawing/2014/main" id="{37392954-A776-2D2D-4A18-010E5CBE621A}"/>
              </a:ext>
            </a:extLst>
          </p:cNvPr>
          <p:cNvCxnSpPr>
            <a:cxnSpLocks/>
          </p:cNvCxnSpPr>
          <p:nvPr userDrawn="1"/>
        </p:nvCxnSpPr>
        <p:spPr>
          <a:xfrm>
            <a:off x="1697859" y="557849"/>
            <a:ext cx="0" cy="3508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Google Shape;3946;p453">
            <a:extLst>
              <a:ext uri="{FF2B5EF4-FFF2-40B4-BE49-F238E27FC236}">
                <a16:creationId xmlns:a16="http://schemas.microsoft.com/office/drawing/2014/main" id="{33D70A28-D648-C125-8F73-BA34C85A03BA}"/>
              </a:ext>
            </a:extLst>
          </p:cNvPr>
          <p:cNvSpPr/>
          <p:nvPr userDrawn="1"/>
        </p:nvSpPr>
        <p:spPr>
          <a:xfrm>
            <a:off x="2900101" y="0"/>
            <a:ext cx="7075800" cy="68580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813"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 name="Google Shape;9709;p1079">
            <a:extLst>
              <a:ext uri="{FF2B5EF4-FFF2-40B4-BE49-F238E27FC236}">
                <a16:creationId xmlns:a16="http://schemas.microsoft.com/office/drawing/2014/main" id="{146D0C12-F30E-39F2-005C-B3A8C2F3D62D}"/>
              </a:ext>
            </a:extLst>
          </p:cNvPr>
          <p:cNvSpPr txBox="1">
            <a:spLocks/>
          </p:cNvSpPr>
          <p:nvPr userDrawn="1"/>
        </p:nvSpPr>
        <p:spPr>
          <a:xfrm>
            <a:off x="776401" y="1837944"/>
            <a:ext cx="2815800" cy="1530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Poppins ExtraBold"/>
              <a:buNone/>
              <a:defRPr sz="3000" b="0" i="0" u="none" strike="noStrike" cap="none">
                <a:solidFill>
                  <a:schemeClr val="lt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1" kern="0">
                <a:latin typeface="Poppins"/>
                <a:ea typeface="Poppins"/>
                <a:cs typeface="Poppins"/>
                <a:sym typeface="Poppins"/>
              </a:rPr>
              <a:t>Thank you.</a:t>
            </a:r>
          </a:p>
        </p:txBody>
      </p:sp>
      <p:sp>
        <p:nvSpPr>
          <p:cNvPr id="3" name="Freeform 7">
            <a:extLst>
              <a:ext uri="{FF2B5EF4-FFF2-40B4-BE49-F238E27FC236}">
                <a16:creationId xmlns:a16="http://schemas.microsoft.com/office/drawing/2014/main" id="{95380EB0-E701-18A4-3161-7FF0535E7903}"/>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5" name="Google Shape;9710;p1079">
            <a:extLst>
              <a:ext uri="{FF2B5EF4-FFF2-40B4-BE49-F238E27FC236}">
                <a16:creationId xmlns:a16="http://schemas.microsoft.com/office/drawing/2014/main" id="{FDD7186E-E03A-ADDD-EBDC-BDEAD5F5C7AE}"/>
              </a:ext>
            </a:extLst>
          </p:cNvPr>
          <p:cNvSpPr txBox="1"/>
          <p:nvPr userDrawn="1"/>
        </p:nvSpPr>
        <p:spPr>
          <a:xfrm>
            <a:off x="776401" y="3553619"/>
            <a:ext cx="2123700" cy="553968"/>
          </a:xfrm>
          <a:prstGeom prst="rect">
            <a:avLst/>
          </a:prstGeom>
          <a:noFill/>
          <a:ln>
            <a:noFill/>
          </a:ln>
        </p:spPr>
        <p:txBody>
          <a:bodyPr spcFirstLastPara="1" wrap="square" lIns="0" tIns="91425" rIns="91425" bIns="91425" anchor="t" anchorCtr="0">
            <a:spAutoFit/>
          </a:bodyPr>
          <a:lstStyle/>
          <a:p>
            <a:pPr>
              <a:buClr>
                <a:srgbClr val="000000"/>
              </a:buClr>
              <a:buSzPts val="1100"/>
              <a:buFont typeface="Arial"/>
              <a:buNone/>
            </a:pPr>
            <a:r>
              <a:rPr lang="en-US" sz="1200" kern="0">
                <a:solidFill>
                  <a:srgbClr val="FFFFFF"/>
                </a:solidFill>
                <a:latin typeface="Poppins"/>
                <a:ea typeface="Poppins"/>
                <a:cs typeface="Poppins"/>
                <a:sym typeface="Poppins"/>
              </a:rPr>
              <a:t>Contact details</a:t>
            </a:r>
            <a:endParaRPr sz="1200" kern="0">
              <a:solidFill>
                <a:srgbClr val="FFFFFF"/>
              </a:solidFill>
              <a:latin typeface="Poppins"/>
              <a:ea typeface="Poppins"/>
              <a:cs typeface="Poppins"/>
              <a:sym typeface="Poppins"/>
            </a:endParaRPr>
          </a:p>
          <a:p>
            <a:pPr>
              <a:buClr>
                <a:srgbClr val="000000"/>
              </a:buClr>
              <a:buFont typeface="Arial"/>
              <a:buNone/>
            </a:pPr>
            <a:r>
              <a:rPr lang="en-US" sz="1200" kern="0" err="1">
                <a:solidFill>
                  <a:srgbClr val="FFFFFF"/>
                </a:solidFill>
                <a:uFill>
                  <a:noFill/>
                </a:uFill>
                <a:latin typeface="Poppins"/>
                <a:ea typeface="Poppins"/>
                <a:cs typeface="Poppins"/>
                <a:sym typeface="Poppins"/>
              </a:rPr>
              <a:t>www.ofiservices.com</a:t>
            </a:r>
            <a:endParaRPr lang="en-US" sz="1400" kern="0">
              <a:solidFill>
                <a:srgbClr val="FFFFFF"/>
              </a:solidFill>
              <a:latin typeface="Poppins"/>
              <a:ea typeface="Poppins"/>
              <a:cs typeface="Poppins"/>
              <a:sym typeface="Poppins"/>
            </a:endParaRPr>
          </a:p>
        </p:txBody>
      </p:sp>
      <p:pic>
        <p:nvPicPr>
          <p:cNvPr id="2" name="Picture 1" descr="A white circle with dots&#10;&#10;Description automatically generated">
            <a:extLst>
              <a:ext uri="{FF2B5EF4-FFF2-40B4-BE49-F238E27FC236}">
                <a16:creationId xmlns:a16="http://schemas.microsoft.com/office/drawing/2014/main" id="{9C655C4F-1E7E-71A9-D83A-305B3C8269E3}"/>
              </a:ext>
            </a:extLst>
          </p:cNvPr>
          <p:cNvPicPr>
            <a:picLocks noChangeAspect="1"/>
          </p:cNvPicPr>
          <p:nvPr userDrawn="1"/>
        </p:nvPicPr>
        <p:blipFill>
          <a:blip r:embed="rId4"/>
          <a:stretch>
            <a:fillRect/>
          </a:stretch>
        </p:blipFill>
        <p:spPr>
          <a:xfrm>
            <a:off x="6285777" y="908663"/>
            <a:ext cx="4804860" cy="4804860"/>
          </a:xfrm>
          <a:prstGeom prst="rect">
            <a:avLst/>
          </a:prstGeom>
        </p:spPr>
      </p:pic>
    </p:spTree>
    <p:extLst>
      <p:ext uri="{BB962C8B-B14F-4D97-AF65-F5344CB8AC3E}">
        <p14:creationId xmlns:p14="http://schemas.microsoft.com/office/powerpoint/2010/main" val="372112460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ofi only">
    <p:bg>
      <p:bgRef idx="1001">
        <a:schemeClr val="bg2"/>
      </p:bgRef>
    </p:bg>
    <p:spTree>
      <p:nvGrpSpPr>
        <p:cNvPr id="1" name=""/>
        <p:cNvGrpSpPr/>
        <p:nvPr/>
      </p:nvGrpSpPr>
      <p:grpSpPr>
        <a:xfrm>
          <a:off x="0" y="0"/>
          <a:ext cx="0" cy="0"/>
          <a:chOff x="0" y="0"/>
          <a:chExt cx="0" cy="0"/>
        </a:xfrm>
      </p:grpSpPr>
      <p:sp>
        <p:nvSpPr>
          <p:cNvPr id="10" name="Google Shape;9709;p1079">
            <a:extLst>
              <a:ext uri="{FF2B5EF4-FFF2-40B4-BE49-F238E27FC236}">
                <a16:creationId xmlns:a16="http://schemas.microsoft.com/office/drawing/2014/main" id="{146D0C12-F30E-39F2-005C-B3A8C2F3D62D}"/>
              </a:ext>
            </a:extLst>
          </p:cNvPr>
          <p:cNvSpPr txBox="1">
            <a:spLocks/>
          </p:cNvSpPr>
          <p:nvPr userDrawn="1"/>
        </p:nvSpPr>
        <p:spPr>
          <a:xfrm>
            <a:off x="776401" y="1837944"/>
            <a:ext cx="2815800" cy="1530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Poppins ExtraBold"/>
              <a:buNone/>
              <a:defRPr sz="3000" b="0" i="0" u="none" strike="noStrike" cap="none">
                <a:solidFill>
                  <a:schemeClr val="lt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1" kern="0">
                <a:latin typeface="Poppins"/>
                <a:ea typeface="Poppins"/>
                <a:cs typeface="Poppins"/>
                <a:sym typeface="Poppins"/>
              </a:rPr>
              <a:t>Thank you.</a:t>
            </a:r>
          </a:p>
        </p:txBody>
      </p:sp>
      <p:sp>
        <p:nvSpPr>
          <p:cNvPr id="11" name="Google Shape;9710;p1079">
            <a:extLst>
              <a:ext uri="{FF2B5EF4-FFF2-40B4-BE49-F238E27FC236}">
                <a16:creationId xmlns:a16="http://schemas.microsoft.com/office/drawing/2014/main" id="{82574215-422F-7DD5-0C22-FF56AB0182B2}"/>
              </a:ext>
            </a:extLst>
          </p:cNvPr>
          <p:cNvSpPr txBox="1"/>
          <p:nvPr userDrawn="1"/>
        </p:nvSpPr>
        <p:spPr>
          <a:xfrm>
            <a:off x="776401" y="3553619"/>
            <a:ext cx="2123700" cy="553968"/>
          </a:xfrm>
          <a:prstGeom prst="rect">
            <a:avLst/>
          </a:prstGeom>
          <a:noFill/>
          <a:ln>
            <a:noFill/>
          </a:ln>
        </p:spPr>
        <p:txBody>
          <a:bodyPr spcFirstLastPara="1" wrap="square" lIns="0" tIns="91425" rIns="91425" bIns="91425" anchor="t" anchorCtr="0">
            <a:spAutoFit/>
          </a:bodyPr>
          <a:lstStyle/>
          <a:p>
            <a:pPr>
              <a:buClr>
                <a:srgbClr val="000000"/>
              </a:buClr>
              <a:buSzPts val="1100"/>
              <a:buFont typeface="Arial"/>
              <a:buNone/>
            </a:pPr>
            <a:r>
              <a:rPr lang="en-US" sz="1200" kern="0">
                <a:solidFill>
                  <a:srgbClr val="FFFFFF"/>
                </a:solidFill>
                <a:latin typeface="Poppins"/>
                <a:ea typeface="Poppins"/>
                <a:cs typeface="Poppins"/>
                <a:sym typeface="Poppins"/>
              </a:rPr>
              <a:t>Contact details</a:t>
            </a:r>
            <a:endParaRPr sz="1200" kern="0">
              <a:solidFill>
                <a:srgbClr val="FFFFFF"/>
              </a:solidFill>
              <a:latin typeface="Poppins"/>
              <a:ea typeface="Poppins"/>
              <a:cs typeface="Poppins"/>
              <a:sym typeface="Poppins"/>
            </a:endParaRPr>
          </a:p>
          <a:p>
            <a:pPr>
              <a:buClr>
                <a:srgbClr val="000000"/>
              </a:buClr>
              <a:buFont typeface="Arial"/>
              <a:buNone/>
            </a:pPr>
            <a:r>
              <a:rPr lang="en-US" sz="1200" kern="0" err="1">
                <a:solidFill>
                  <a:srgbClr val="FFFFFF"/>
                </a:solidFill>
                <a:uFill>
                  <a:noFill/>
                </a:uFill>
                <a:latin typeface="Poppins"/>
                <a:ea typeface="Poppins"/>
                <a:cs typeface="Poppins"/>
                <a:sym typeface="Poppins"/>
              </a:rPr>
              <a:t>www.ofiservices.com</a:t>
            </a:r>
            <a:endParaRPr lang="en-US" sz="1400" kern="0">
              <a:solidFill>
                <a:srgbClr val="FFFFFF"/>
              </a:solidFill>
              <a:latin typeface="Poppins"/>
              <a:ea typeface="Poppins"/>
              <a:cs typeface="Poppins"/>
              <a:sym typeface="Poppins"/>
            </a:endParaRPr>
          </a:p>
        </p:txBody>
      </p:sp>
      <p:sp>
        <p:nvSpPr>
          <p:cNvPr id="2" name="Freeform 7">
            <a:extLst>
              <a:ext uri="{FF2B5EF4-FFF2-40B4-BE49-F238E27FC236}">
                <a16:creationId xmlns:a16="http://schemas.microsoft.com/office/drawing/2014/main" id="{96B41F90-57A3-25D6-5F4D-D9ECE6A18247}"/>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pic>
        <p:nvPicPr>
          <p:cNvPr id="4" name="Picture 3" descr="A white circle with dots&#10;&#10;Description automatically generated">
            <a:extLst>
              <a:ext uri="{FF2B5EF4-FFF2-40B4-BE49-F238E27FC236}">
                <a16:creationId xmlns:a16="http://schemas.microsoft.com/office/drawing/2014/main" id="{50FB7D83-F40A-78DB-9AE6-3AC125EACF48}"/>
              </a:ext>
            </a:extLst>
          </p:cNvPr>
          <p:cNvPicPr>
            <a:picLocks noChangeAspect="1"/>
          </p:cNvPicPr>
          <p:nvPr userDrawn="1"/>
        </p:nvPicPr>
        <p:blipFill>
          <a:blip r:embed="rId3"/>
          <a:stretch>
            <a:fillRect/>
          </a:stretch>
        </p:blipFill>
        <p:spPr>
          <a:xfrm>
            <a:off x="6285777" y="908663"/>
            <a:ext cx="4804860" cy="4804860"/>
          </a:xfrm>
          <a:prstGeom prst="rect">
            <a:avLst/>
          </a:prstGeom>
        </p:spPr>
      </p:pic>
    </p:spTree>
    <p:extLst>
      <p:ext uri="{BB962C8B-B14F-4D97-AF65-F5344CB8AC3E}">
        <p14:creationId xmlns:p14="http://schemas.microsoft.com/office/powerpoint/2010/main" val="108384912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bullets" preserve="1" userDrawn="1">
  <p:cSld name="1_Title + bullets">
    <p:spTree>
      <p:nvGrpSpPr>
        <p:cNvPr id="1" name="Shape 159"/>
        <p:cNvGrpSpPr/>
        <p:nvPr/>
      </p:nvGrpSpPr>
      <p:grpSpPr>
        <a:xfrm>
          <a:off x="0" y="0"/>
          <a:ext cx="0" cy="0"/>
          <a:chOff x="0" y="0"/>
          <a:chExt cx="0" cy="0"/>
        </a:xfrm>
      </p:grpSpPr>
      <p:sp>
        <p:nvSpPr>
          <p:cNvPr id="4" name="Title 1">
            <a:extLst>
              <a:ext uri="{FF2B5EF4-FFF2-40B4-BE49-F238E27FC236}">
                <a16:creationId xmlns:a16="http://schemas.microsoft.com/office/drawing/2014/main" id="{3376ACFF-81FF-4C3A-0F1F-087CF23F673E}"/>
              </a:ext>
            </a:extLst>
          </p:cNvPr>
          <p:cNvSpPr>
            <a:spLocks noGrp="1"/>
          </p:cNvSpPr>
          <p:nvPr>
            <p:ph type="title"/>
          </p:nvPr>
        </p:nvSpPr>
        <p:spPr>
          <a:xfrm>
            <a:off x="421268" y="366185"/>
            <a:ext cx="9635420" cy="281768"/>
          </a:xfrm>
        </p:spPr>
        <p:txBody>
          <a:bodyPr/>
          <a:lstStyle/>
          <a:p>
            <a:r>
              <a:rPr lang="en-GB"/>
              <a:t>Click to edit Master title style</a:t>
            </a:r>
            <a:endParaRPr lang="en-CO"/>
          </a:p>
        </p:txBody>
      </p:sp>
      <p:sp>
        <p:nvSpPr>
          <p:cNvPr id="6" name="Freeform 6">
            <a:extLst>
              <a:ext uri="{FF2B5EF4-FFF2-40B4-BE49-F238E27FC236}">
                <a16:creationId xmlns:a16="http://schemas.microsoft.com/office/drawing/2014/main" id="{2D164404-34C4-642E-6279-3D2AF6890B04}"/>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pic>
        <p:nvPicPr>
          <p:cNvPr id="2" name="Google Shape;1450;p183">
            <a:extLst>
              <a:ext uri="{FF2B5EF4-FFF2-40B4-BE49-F238E27FC236}">
                <a16:creationId xmlns:a16="http://schemas.microsoft.com/office/drawing/2014/main" id="{C474CC34-5262-CC19-08E2-CA8F061D6A56}"/>
              </a:ext>
            </a:extLst>
          </p:cNvPr>
          <p:cNvPicPr preferRelativeResize="0"/>
          <p:nvPr userDrawn="1"/>
        </p:nvPicPr>
        <p:blipFill rotWithShape="1">
          <a:blip r:embed="rId3">
            <a:alphaModFix/>
          </a:blip>
          <a:srcRect/>
          <a:stretch/>
        </p:blipFill>
        <p:spPr>
          <a:xfrm>
            <a:off x="10268178" y="370639"/>
            <a:ext cx="562450" cy="585365"/>
          </a:xfrm>
          <a:prstGeom prst="rect">
            <a:avLst/>
          </a:prstGeom>
          <a:noFill/>
          <a:ln>
            <a:noFill/>
          </a:ln>
        </p:spPr>
      </p:pic>
      <p:cxnSp>
        <p:nvCxnSpPr>
          <p:cNvPr id="5" name="Straight Connector 4">
            <a:extLst>
              <a:ext uri="{FF2B5EF4-FFF2-40B4-BE49-F238E27FC236}">
                <a16:creationId xmlns:a16="http://schemas.microsoft.com/office/drawing/2014/main" id="{82708F98-682A-A112-4A16-021BD8DA7603}"/>
              </a:ext>
            </a:extLst>
          </p:cNvPr>
          <p:cNvCxnSpPr/>
          <p:nvPr userDrawn="1"/>
        </p:nvCxnSpPr>
        <p:spPr>
          <a:xfrm>
            <a:off x="11000321" y="448087"/>
            <a:ext cx="0" cy="430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2351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111"/>
        <p:cNvGrpSpPr/>
        <p:nvPr/>
      </p:nvGrpSpPr>
      <p:grpSpPr>
        <a:xfrm>
          <a:off x="0" y="0"/>
          <a:ext cx="0" cy="0"/>
          <a:chOff x="0" y="0"/>
          <a:chExt cx="0" cy="0"/>
        </a:xfrm>
      </p:grpSpPr>
      <p:sp>
        <p:nvSpPr>
          <p:cNvPr id="2" name="Rectangle 1">
            <a:extLst>
              <a:ext uri="{FF2B5EF4-FFF2-40B4-BE49-F238E27FC236}">
                <a16:creationId xmlns:a16="http://schemas.microsoft.com/office/drawing/2014/main" id="{8A593A26-4951-DF6A-BC2F-000A765D3642}"/>
              </a:ext>
            </a:extLst>
          </p:cNvPr>
          <p:cNvSpPr/>
          <p:nvPr userDrawn="1"/>
        </p:nvSpPr>
        <p:spPr>
          <a:xfrm>
            <a:off x="10308921" y="275573"/>
            <a:ext cx="1511604" cy="8956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4257733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Ofi no partner title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291495"/>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ly Title white">
  <p:cSld name="Only Title white">
    <p:bg>
      <p:bgPr>
        <a:solidFill>
          <a:schemeClr val="lt1"/>
        </a:solidFill>
        <a:effectLst/>
      </p:bgPr>
    </p:bg>
    <p:spTree>
      <p:nvGrpSpPr>
        <p:cNvPr id="1" name="Shape 947"/>
        <p:cNvGrpSpPr/>
        <p:nvPr/>
      </p:nvGrpSpPr>
      <p:grpSpPr>
        <a:xfrm>
          <a:off x="0" y="0"/>
          <a:ext cx="0" cy="0"/>
          <a:chOff x="0" y="0"/>
          <a:chExt cx="0" cy="0"/>
        </a:xfrm>
      </p:grpSpPr>
      <p:pic>
        <p:nvPicPr>
          <p:cNvPr id="949" name="Google Shape;949;p138"/>
          <p:cNvPicPr preferRelativeResize="0"/>
          <p:nvPr/>
        </p:nvPicPr>
        <p:blipFill rotWithShape="1">
          <a:blip r:embed="rId2">
            <a:alphaModFix/>
          </a:blip>
          <a:srcRect/>
          <a:stretch/>
        </p:blipFill>
        <p:spPr>
          <a:xfrm>
            <a:off x="11237749" y="353670"/>
            <a:ext cx="560551" cy="596825"/>
          </a:xfrm>
          <a:prstGeom prst="rect">
            <a:avLst/>
          </a:prstGeom>
          <a:noFill/>
          <a:ln>
            <a:noFill/>
          </a:ln>
        </p:spPr>
      </p:pic>
      <p:sp>
        <p:nvSpPr>
          <p:cNvPr id="950" name="Google Shape;950;p138"/>
          <p:cNvSpPr txBox="1">
            <a:spLocks noGrp="1"/>
          </p:cNvSpPr>
          <p:nvPr>
            <p:ph type="title"/>
          </p:nvPr>
        </p:nvSpPr>
        <p:spPr>
          <a:xfrm>
            <a:off x="407989" y="370304"/>
            <a:ext cx="10593841" cy="30777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GB"/>
              <a:t>Click to edit Master title style</a:t>
            </a:r>
            <a:endParaRPr/>
          </a:p>
        </p:txBody>
      </p:sp>
    </p:spTree>
    <p:extLst>
      <p:ext uri="{BB962C8B-B14F-4D97-AF65-F5344CB8AC3E}">
        <p14:creationId xmlns:p14="http://schemas.microsoft.com/office/powerpoint/2010/main" val="26605658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3"/>
        <p:cNvGrpSpPr/>
        <p:nvPr/>
      </p:nvGrpSpPr>
      <p:grpSpPr>
        <a:xfrm>
          <a:off x="0" y="0"/>
          <a:ext cx="0" cy="0"/>
          <a:chOff x="0" y="0"/>
          <a:chExt cx="0" cy="0"/>
        </a:xfrm>
      </p:grpSpPr>
    </p:spTree>
    <p:extLst>
      <p:ext uri="{BB962C8B-B14F-4D97-AF65-F5344CB8AC3E}">
        <p14:creationId xmlns:p14="http://schemas.microsoft.com/office/powerpoint/2010/main" val="34802681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body copy" type="obj">
  <p:cSld name="Title + body copy">
    <p:spTree>
      <p:nvGrpSpPr>
        <p:cNvPr id="1" name="Shape 10290"/>
        <p:cNvGrpSpPr/>
        <p:nvPr/>
      </p:nvGrpSpPr>
      <p:grpSpPr>
        <a:xfrm>
          <a:off x="0" y="0"/>
          <a:ext cx="0" cy="0"/>
          <a:chOff x="0" y="0"/>
          <a:chExt cx="0" cy="0"/>
        </a:xfrm>
      </p:grpSpPr>
      <p:sp>
        <p:nvSpPr>
          <p:cNvPr id="10291" name="Google Shape;10291;p1327"/>
          <p:cNvSpPr txBox="1">
            <a:spLocks noGrp="1"/>
          </p:cNvSpPr>
          <p:nvPr>
            <p:ph type="title"/>
          </p:nvPr>
        </p:nvSpPr>
        <p:spPr>
          <a:xfrm>
            <a:off x="421268" y="366185"/>
            <a:ext cx="11347200" cy="10224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GB"/>
              <a:t>Click to edit Master title style</a:t>
            </a:r>
            <a:endParaRPr/>
          </a:p>
        </p:txBody>
      </p:sp>
      <p:sp>
        <p:nvSpPr>
          <p:cNvPr id="10292" name="Google Shape;10292;p1327"/>
          <p:cNvSpPr txBox="1">
            <a:spLocks noGrp="1"/>
          </p:cNvSpPr>
          <p:nvPr>
            <p:ph type="body" idx="1"/>
          </p:nvPr>
        </p:nvSpPr>
        <p:spPr>
          <a:xfrm>
            <a:off x="421268" y="1644505"/>
            <a:ext cx="11349600" cy="4847200"/>
          </a:xfrm>
          <a:prstGeom prst="rect">
            <a:avLst/>
          </a:prstGeom>
          <a:noFill/>
          <a:ln>
            <a:noFill/>
          </a:ln>
        </p:spPr>
        <p:txBody>
          <a:bodyPr spcFirstLastPara="1" wrap="square" lIns="0" tIns="0" rIns="0" bIns="0" anchor="t" anchorCtr="0">
            <a:noAutofit/>
          </a:bodyPr>
          <a:lstStyle>
            <a:lvl1pPr marL="609585" lvl="0" indent="-304792" algn="l" rtl="0">
              <a:lnSpc>
                <a:spcPct val="100000"/>
              </a:lnSpc>
              <a:spcBef>
                <a:spcPts val="0"/>
              </a:spcBef>
              <a:spcAft>
                <a:spcPts val="0"/>
              </a:spcAft>
              <a:buSzPts val="2000"/>
              <a:buNone/>
              <a:defRPr/>
            </a:lvl1pPr>
            <a:lvl2pPr marL="1219170" lvl="1" indent="-457189" algn="l" rtl="0">
              <a:lnSpc>
                <a:spcPct val="150000"/>
              </a:lnSpc>
              <a:spcBef>
                <a:spcPts val="2133"/>
              </a:spcBef>
              <a:spcAft>
                <a:spcPts val="0"/>
              </a:spcAft>
              <a:buSzPts val="1800"/>
              <a:buChar char="•"/>
              <a:defRPr/>
            </a:lvl2pPr>
            <a:lvl3pPr marL="1828754" lvl="2" indent="-457189" algn="l" rtl="0">
              <a:lnSpc>
                <a:spcPct val="150000"/>
              </a:lnSpc>
              <a:spcBef>
                <a:spcPts val="667"/>
              </a:spcBef>
              <a:spcAft>
                <a:spcPts val="0"/>
              </a:spcAft>
              <a:buSzPts val="1800"/>
              <a:buChar char="•"/>
              <a:defRPr/>
            </a:lvl3pPr>
            <a:lvl4pPr marL="2438339" lvl="3" indent="-457189" algn="l" rtl="0">
              <a:lnSpc>
                <a:spcPct val="150000"/>
              </a:lnSpc>
              <a:spcBef>
                <a:spcPts val="667"/>
              </a:spcBef>
              <a:spcAft>
                <a:spcPts val="0"/>
              </a:spcAft>
              <a:buSzPts val="1800"/>
              <a:buChar char="•"/>
              <a:defRPr/>
            </a:lvl4pPr>
            <a:lvl5pPr marL="3047924" lvl="4" indent="-457189" algn="l" rtl="0">
              <a:lnSpc>
                <a:spcPct val="150000"/>
              </a:lnSpc>
              <a:spcBef>
                <a:spcPts val="667"/>
              </a:spcBef>
              <a:spcAft>
                <a:spcPts val="0"/>
              </a:spcAft>
              <a:buSzPts val="1800"/>
              <a:buChar char="•"/>
              <a:defRPr/>
            </a:lvl5pPr>
            <a:lvl6pPr marL="3657509" lvl="5" indent="-457189" algn="l" rtl="0">
              <a:lnSpc>
                <a:spcPct val="90000"/>
              </a:lnSpc>
              <a:spcBef>
                <a:spcPts val="667"/>
              </a:spcBef>
              <a:spcAft>
                <a:spcPts val="0"/>
              </a:spcAft>
              <a:buClr>
                <a:schemeClr val="dk1"/>
              </a:buClr>
              <a:buSzPts val="1800"/>
              <a:buChar char="•"/>
              <a:defRPr/>
            </a:lvl6pPr>
            <a:lvl7pPr marL="4267093" lvl="6" indent="-457189" algn="l" rtl="0">
              <a:lnSpc>
                <a:spcPct val="90000"/>
              </a:lnSpc>
              <a:spcBef>
                <a:spcPts val="667"/>
              </a:spcBef>
              <a:spcAft>
                <a:spcPts val="0"/>
              </a:spcAft>
              <a:buClr>
                <a:schemeClr val="dk1"/>
              </a:buClr>
              <a:buSzPts val="1800"/>
              <a:buChar char="•"/>
              <a:defRPr/>
            </a:lvl7pPr>
            <a:lvl8pPr marL="4876678" lvl="7" indent="-457189" algn="l" rtl="0">
              <a:lnSpc>
                <a:spcPct val="90000"/>
              </a:lnSpc>
              <a:spcBef>
                <a:spcPts val="667"/>
              </a:spcBef>
              <a:spcAft>
                <a:spcPts val="0"/>
              </a:spcAft>
              <a:buClr>
                <a:schemeClr val="dk1"/>
              </a:buClr>
              <a:buSzPts val="1800"/>
              <a:buChar char="•"/>
              <a:defRPr/>
            </a:lvl8pPr>
            <a:lvl9pPr marL="5486263" lvl="8" indent="-457189" algn="l" rtl="0">
              <a:lnSpc>
                <a:spcPct val="90000"/>
              </a:lnSpc>
              <a:spcBef>
                <a:spcPts val="667"/>
              </a:spcBef>
              <a:spcAft>
                <a:spcPts val="0"/>
              </a:spcAft>
              <a:buClr>
                <a:schemeClr val="dk1"/>
              </a:buClr>
              <a:buSzPts val="1800"/>
              <a:buChar char="•"/>
              <a:defRPr/>
            </a:lvl9pPr>
          </a:lstStyle>
          <a:p>
            <a:pPr lvl="0"/>
            <a:r>
              <a:rPr lang="en-GB"/>
              <a:t>Click to edit Master text styles</a:t>
            </a:r>
          </a:p>
        </p:txBody>
      </p:sp>
    </p:spTree>
    <p:extLst>
      <p:ext uri="{BB962C8B-B14F-4D97-AF65-F5344CB8AC3E}">
        <p14:creationId xmlns:p14="http://schemas.microsoft.com/office/powerpoint/2010/main" val="1806805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ofi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9AF19D-CCFC-1CAD-206E-A5B5583F121D}"/>
              </a:ext>
            </a:extLst>
          </p:cNvPr>
          <p:cNvPicPr>
            <a:picLocks noChangeAspect="1"/>
          </p:cNvPicPr>
          <p:nvPr/>
        </p:nvPicPr>
        <p:blipFill>
          <a:blip r:embed="rId2"/>
          <a:srcRect r="11800"/>
          <a:stretch/>
        </p:blipFill>
        <p:spPr>
          <a:xfrm>
            <a:off x="3451835" y="1106213"/>
            <a:ext cx="8740166" cy="4645574"/>
          </a:xfrm>
          <a:prstGeom prst="rect">
            <a:avLst/>
          </a:prstGeom>
        </p:spPr>
      </p:pic>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15" name="Google Shape;3946;p453">
            <a:extLst>
              <a:ext uri="{FF2B5EF4-FFF2-40B4-BE49-F238E27FC236}">
                <a16:creationId xmlns:a16="http://schemas.microsoft.com/office/drawing/2014/main" id="{ED02EAD0-15C3-647C-C53A-8E2A275DEA7D}"/>
              </a:ext>
            </a:extLst>
          </p:cNvPr>
          <p:cNvSpPr/>
          <p:nvPr/>
        </p:nvSpPr>
        <p:spPr>
          <a:xfrm>
            <a:off x="3298870" y="0"/>
            <a:ext cx="8893130" cy="68580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813"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 name="Freeform 7">
            <a:extLst>
              <a:ext uri="{FF2B5EF4-FFF2-40B4-BE49-F238E27FC236}">
                <a16:creationId xmlns:a16="http://schemas.microsoft.com/office/drawing/2014/main" id="{54D27719-94C3-3350-8A55-F8F10922477D}"/>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4" name="Title 3">
            <a:extLst>
              <a:ext uri="{FF2B5EF4-FFF2-40B4-BE49-F238E27FC236}">
                <a16:creationId xmlns:a16="http://schemas.microsoft.com/office/drawing/2014/main" id="{039D57A3-BA4E-76BF-EDED-DCC31366F4BB}"/>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pic>
        <p:nvPicPr>
          <p:cNvPr id="6" name="Picture 5">
            <a:extLst>
              <a:ext uri="{FF2B5EF4-FFF2-40B4-BE49-F238E27FC236}">
                <a16:creationId xmlns:a16="http://schemas.microsoft.com/office/drawing/2014/main" id="{2531EA6F-E37E-1582-6951-1E4DD30AE5AA}"/>
              </a:ext>
            </a:extLst>
          </p:cNvPr>
          <p:cNvPicPr>
            <a:picLocks noChangeAspect="1"/>
          </p:cNvPicPr>
          <p:nvPr userDrawn="1"/>
        </p:nvPicPr>
        <p:blipFill>
          <a:blip r:embed="rId2"/>
          <a:srcRect r="11800"/>
          <a:stretch/>
        </p:blipFill>
        <p:spPr>
          <a:xfrm>
            <a:off x="3451835" y="1106213"/>
            <a:ext cx="8740166" cy="4645574"/>
          </a:xfrm>
          <a:prstGeom prst="rect">
            <a:avLst/>
          </a:prstGeom>
        </p:spPr>
      </p:pic>
      <p:sp>
        <p:nvSpPr>
          <p:cNvPr id="7" name="Google Shape;3946;p453">
            <a:extLst>
              <a:ext uri="{FF2B5EF4-FFF2-40B4-BE49-F238E27FC236}">
                <a16:creationId xmlns:a16="http://schemas.microsoft.com/office/drawing/2014/main" id="{4E072E48-CF50-13AB-BFEC-7DFC5E3D220C}"/>
              </a:ext>
            </a:extLst>
          </p:cNvPr>
          <p:cNvSpPr/>
          <p:nvPr userDrawn="1"/>
        </p:nvSpPr>
        <p:spPr>
          <a:xfrm>
            <a:off x="3298870" y="0"/>
            <a:ext cx="8893130" cy="68580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813"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 name="Freeform 7">
            <a:extLst>
              <a:ext uri="{FF2B5EF4-FFF2-40B4-BE49-F238E27FC236}">
                <a16:creationId xmlns:a16="http://schemas.microsoft.com/office/drawing/2014/main" id="{6E56CB98-FB86-EC6A-BDF3-93AD47E96FC9}"/>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2253755395"/>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ogo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A0D1-C23D-FD7D-B39E-774D00F1BE63}"/>
              </a:ext>
            </a:extLst>
          </p:cNvPr>
          <p:cNvSpPr>
            <a:spLocks noGrp="1"/>
          </p:cNvSpPr>
          <p:nvPr>
            <p:ph type="title"/>
          </p:nvPr>
        </p:nvSpPr>
        <p:spPr>
          <a:xfrm>
            <a:off x="421268" y="366185"/>
            <a:ext cx="10704000" cy="281768"/>
          </a:xfrm>
        </p:spPr>
        <p:txBody>
          <a:bodyPr/>
          <a:lstStyle/>
          <a:p>
            <a:r>
              <a:rPr lang="en-GB"/>
              <a:t>Click to edit Master title style</a:t>
            </a:r>
            <a:endParaRPr lang="en-CO"/>
          </a:p>
        </p:txBody>
      </p:sp>
      <p:sp>
        <p:nvSpPr>
          <p:cNvPr id="6" name="Freeform 6">
            <a:extLst>
              <a:ext uri="{FF2B5EF4-FFF2-40B4-BE49-F238E27FC236}">
                <a16:creationId xmlns:a16="http://schemas.microsoft.com/office/drawing/2014/main" id="{C97D7C35-F928-6348-E2C6-5417F14B2229}"/>
              </a:ext>
            </a:extLst>
          </p:cNvPr>
          <p:cNvSpPr/>
          <p:nvPr/>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
        <p:nvSpPr>
          <p:cNvPr id="3" name="Freeform 6">
            <a:extLst>
              <a:ext uri="{FF2B5EF4-FFF2-40B4-BE49-F238E27FC236}">
                <a16:creationId xmlns:a16="http://schemas.microsoft.com/office/drawing/2014/main" id="{C503BA70-ABE8-7646-7C4E-8C5DD17B66E5}"/>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Tree>
    <p:extLst>
      <p:ext uri="{BB962C8B-B14F-4D97-AF65-F5344CB8AC3E}">
        <p14:creationId xmlns:p14="http://schemas.microsoft.com/office/powerpoint/2010/main" val="22153331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ullets" preserve="1">
  <p:cSld name="Title + bullets">
    <p:spTree>
      <p:nvGrpSpPr>
        <p:cNvPr id="1" name="Shape 159"/>
        <p:cNvGrpSpPr/>
        <p:nvPr/>
      </p:nvGrpSpPr>
      <p:grpSpPr>
        <a:xfrm>
          <a:off x="0" y="0"/>
          <a:ext cx="0" cy="0"/>
          <a:chOff x="0" y="0"/>
          <a:chExt cx="0" cy="0"/>
        </a:xfrm>
      </p:grpSpPr>
      <p:sp>
        <p:nvSpPr>
          <p:cNvPr id="160" name="Google Shape;160;p18"/>
          <p:cNvSpPr txBox="1">
            <a:spLocks noGrp="1"/>
          </p:cNvSpPr>
          <p:nvPr>
            <p:ph type="body" idx="1"/>
          </p:nvPr>
        </p:nvSpPr>
        <p:spPr>
          <a:xfrm>
            <a:off x="407988" y="1376363"/>
            <a:ext cx="11412537" cy="5108400"/>
          </a:xfrm>
          <a:prstGeom prst="rect">
            <a:avLst/>
          </a:prstGeom>
          <a:noFill/>
          <a:ln>
            <a:noFill/>
          </a:ln>
        </p:spPr>
        <p:txBody>
          <a:bodyPr spcFirstLastPara="1" wrap="square" lIns="36000" tIns="36000" rIns="36000" bIns="36000" anchor="t" anchorCtr="0">
            <a:normAutofit/>
          </a:bodyPr>
          <a:lstStyle>
            <a:lvl1pPr marL="0" lvl="0" indent="0" algn="l">
              <a:lnSpc>
                <a:spcPct val="100000"/>
              </a:lnSpc>
              <a:spcBef>
                <a:spcPts val="0"/>
              </a:spcBef>
              <a:spcAft>
                <a:spcPts val="0"/>
              </a:spcAft>
              <a:buSzPct val="100000"/>
              <a:buFont typeface="Arial" panose="020B0604020202020204" pitchFamily="34" charset="0"/>
              <a:buNone/>
              <a:defRPr sz="1200" b="0" i="0">
                <a:latin typeface="Poppins"/>
                <a:ea typeface="Poppins"/>
                <a:cs typeface="Poppins"/>
                <a:sym typeface="Poppins"/>
              </a:defRPr>
            </a:lvl1pPr>
            <a:lvl2pPr marL="761981" lvl="1" indent="0" algn="l">
              <a:lnSpc>
                <a:spcPct val="100000"/>
              </a:lnSpc>
              <a:spcBef>
                <a:spcPts val="667"/>
              </a:spcBef>
              <a:spcAft>
                <a:spcPts val="0"/>
              </a:spcAft>
              <a:buSzPct val="100000"/>
              <a:buFont typeface="Arial" panose="020B0604020202020204" pitchFamily="34" charset="0"/>
              <a:buNone/>
              <a:defRPr sz="1200"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a:p>
            <a:pPr lvl="1"/>
            <a:r>
              <a:rPr lang="en-GB"/>
              <a:t>Second level</a:t>
            </a:r>
          </a:p>
        </p:txBody>
      </p:sp>
      <p:sp>
        <p:nvSpPr>
          <p:cNvPr id="4" name="Title 1">
            <a:extLst>
              <a:ext uri="{FF2B5EF4-FFF2-40B4-BE49-F238E27FC236}">
                <a16:creationId xmlns:a16="http://schemas.microsoft.com/office/drawing/2014/main" id="{3376ACFF-81FF-4C3A-0F1F-087CF23F673E}"/>
              </a:ext>
            </a:extLst>
          </p:cNvPr>
          <p:cNvSpPr>
            <a:spLocks noGrp="1"/>
          </p:cNvSpPr>
          <p:nvPr>
            <p:ph type="title"/>
          </p:nvPr>
        </p:nvSpPr>
        <p:spPr>
          <a:xfrm>
            <a:off x="421268" y="366185"/>
            <a:ext cx="10704000" cy="281768"/>
          </a:xfrm>
        </p:spPr>
        <p:txBody>
          <a:bodyPr/>
          <a:lstStyle/>
          <a:p>
            <a:r>
              <a:rPr lang="en-GB"/>
              <a:t>Click to edit Master title style</a:t>
            </a:r>
            <a:endParaRPr lang="en-CO"/>
          </a:p>
        </p:txBody>
      </p:sp>
      <p:sp>
        <p:nvSpPr>
          <p:cNvPr id="6" name="Freeform 6">
            <a:extLst>
              <a:ext uri="{FF2B5EF4-FFF2-40B4-BE49-F238E27FC236}">
                <a16:creationId xmlns:a16="http://schemas.microsoft.com/office/drawing/2014/main" id="{2D164404-34C4-642E-6279-3D2AF6890B04}"/>
              </a:ext>
            </a:extLst>
          </p:cNvPr>
          <p:cNvSpPr/>
          <p:nvPr/>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
        <p:nvSpPr>
          <p:cNvPr id="2" name="Freeform 6">
            <a:extLst>
              <a:ext uri="{FF2B5EF4-FFF2-40B4-BE49-F238E27FC236}">
                <a16:creationId xmlns:a16="http://schemas.microsoft.com/office/drawing/2014/main" id="{999DC96C-023F-4AAC-F0B8-C7B9E7AB8CF3}"/>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Tree>
    <p:extLst>
      <p:ext uri="{BB962C8B-B14F-4D97-AF65-F5344CB8AC3E}">
        <p14:creationId xmlns:p14="http://schemas.microsoft.com/office/powerpoint/2010/main" val="20665839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bullets" preserve="1">
  <p:cSld name="1_Title + bullets">
    <p:spTree>
      <p:nvGrpSpPr>
        <p:cNvPr id="1" name="Shape 159"/>
        <p:cNvGrpSpPr/>
        <p:nvPr/>
      </p:nvGrpSpPr>
      <p:grpSpPr>
        <a:xfrm>
          <a:off x="0" y="0"/>
          <a:ext cx="0" cy="0"/>
          <a:chOff x="0" y="0"/>
          <a:chExt cx="0" cy="0"/>
        </a:xfrm>
      </p:grpSpPr>
      <p:sp>
        <p:nvSpPr>
          <p:cNvPr id="4" name="Title 1">
            <a:extLst>
              <a:ext uri="{FF2B5EF4-FFF2-40B4-BE49-F238E27FC236}">
                <a16:creationId xmlns:a16="http://schemas.microsoft.com/office/drawing/2014/main" id="{3376ACFF-81FF-4C3A-0F1F-087CF23F673E}"/>
              </a:ext>
            </a:extLst>
          </p:cNvPr>
          <p:cNvSpPr>
            <a:spLocks noGrp="1"/>
          </p:cNvSpPr>
          <p:nvPr>
            <p:ph type="title"/>
          </p:nvPr>
        </p:nvSpPr>
        <p:spPr>
          <a:xfrm>
            <a:off x="421268" y="366185"/>
            <a:ext cx="9635420" cy="281768"/>
          </a:xfrm>
        </p:spPr>
        <p:txBody>
          <a:bodyPr/>
          <a:lstStyle/>
          <a:p>
            <a:r>
              <a:rPr lang="en-GB"/>
              <a:t>Click to edit Master title style</a:t>
            </a:r>
            <a:endParaRPr lang="en-CO"/>
          </a:p>
        </p:txBody>
      </p:sp>
      <p:sp>
        <p:nvSpPr>
          <p:cNvPr id="6" name="Freeform 6">
            <a:extLst>
              <a:ext uri="{FF2B5EF4-FFF2-40B4-BE49-F238E27FC236}">
                <a16:creationId xmlns:a16="http://schemas.microsoft.com/office/drawing/2014/main" id="{2D164404-34C4-642E-6279-3D2AF6890B04}"/>
              </a:ext>
            </a:extLst>
          </p:cNvPr>
          <p:cNvSpPr/>
          <p:nvPr/>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pic>
        <p:nvPicPr>
          <p:cNvPr id="2" name="Google Shape;1450;p183">
            <a:extLst>
              <a:ext uri="{FF2B5EF4-FFF2-40B4-BE49-F238E27FC236}">
                <a16:creationId xmlns:a16="http://schemas.microsoft.com/office/drawing/2014/main" id="{C474CC34-5262-CC19-08E2-CA8F061D6A56}"/>
              </a:ext>
            </a:extLst>
          </p:cNvPr>
          <p:cNvPicPr preferRelativeResize="0"/>
          <p:nvPr/>
        </p:nvPicPr>
        <p:blipFill rotWithShape="1">
          <a:blip r:embed="rId3">
            <a:alphaModFix/>
          </a:blip>
          <a:srcRect/>
          <a:stretch/>
        </p:blipFill>
        <p:spPr>
          <a:xfrm>
            <a:off x="10268178" y="370639"/>
            <a:ext cx="562450" cy="585365"/>
          </a:xfrm>
          <a:prstGeom prst="rect">
            <a:avLst/>
          </a:prstGeom>
          <a:noFill/>
          <a:ln>
            <a:noFill/>
          </a:ln>
        </p:spPr>
      </p:pic>
      <p:cxnSp>
        <p:nvCxnSpPr>
          <p:cNvPr id="5" name="Straight Connector 4">
            <a:extLst>
              <a:ext uri="{FF2B5EF4-FFF2-40B4-BE49-F238E27FC236}">
                <a16:creationId xmlns:a16="http://schemas.microsoft.com/office/drawing/2014/main" id="{82708F98-682A-A112-4A16-021BD8DA7603}"/>
              </a:ext>
            </a:extLst>
          </p:cNvPr>
          <p:cNvCxnSpPr/>
          <p:nvPr/>
        </p:nvCxnSpPr>
        <p:spPr>
          <a:xfrm>
            <a:off x="11000321" y="448087"/>
            <a:ext cx="0" cy="430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reeform 6">
            <a:extLst>
              <a:ext uri="{FF2B5EF4-FFF2-40B4-BE49-F238E27FC236}">
                <a16:creationId xmlns:a16="http://schemas.microsoft.com/office/drawing/2014/main" id="{DD5A40B9-235B-9DC0-8E8A-590F0BB324A0}"/>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pic>
        <p:nvPicPr>
          <p:cNvPr id="7" name="Google Shape;1450;p183">
            <a:extLst>
              <a:ext uri="{FF2B5EF4-FFF2-40B4-BE49-F238E27FC236}">
                <a16:creationId xmlns:a16="http://schemas.microsoft.com/office/drawing/2014/main" id="{E2AC7789-1F42-85AC-01A2-C02728248634}"/>
              </a:ext>
            </a:extLst>
          </p:cNvPr>
          <p:cNvPicPr preferRelativeResize="0"/>
          <p:nvPr userDrawn="1"/>
        </p:nvPicPr>
        <p:blipFill rotWithShape="1">
          <a:blip r:embed="rId3">
            <a:alphaModFix/>
          </a:blip>
          <a:srcRect/>
          <a:stretch/>
        </p:blipFill>
        <p:spPr>
          <a:xfrm>
            <a:off x="10268178" y="370639"/>
            <a:ext cx="562450" cy="585365"/>
          </a:xfrm>
          <a:prstGeom prst="rect">
            <a:avLst/>
          </a:prstGeom>
          <a:noFill/>
          <a:ln>
            <a:noFill/>
          </a:ln>
        </p:spPr>
      </p:pic>
      <p:cxnSp>
        <p:nvCxnSpPr>
          <p:cNvPr id="8" name="Straight Connector 7">
            <a:extLst>
              <a:ext uri="{FF2B5EF4-FFF2-40B4-BE49-F238E27FC236}">
                <a16:creationId xmlns:a16="http://schemas.microsoft.com/office/drawing/2014/main" id="{9373127B-DBC1-44E2-9720-F946D9119DDA}"/>
              </a:ext>
            </a:extLst>
          </p:cNvPr>
          <p:cNvCxnSpPr/>
          <p:nvPr userDrawn="1"/>
        </p:nvCxnSpPr>
        <p:spPr>
          <a:xfrm>
            <a:off x="11000321" y="448087"/>
            <a:ext cx="0" cy="430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4723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ullets" preserve="1">
  <p:cSld name="1_Title + bullets">
    <p:spTree>
      <p:nvGrpSpPr>
        <p:cNvPr id="1" name="Shape 159"/>
        <p:cNvGrpSpPr/>
        <p:nvPr/>
      </p:nvGrpSpPr>
      <p:grpSpPr>
        <a:xfrm>
          <a:off x="0" y="0"/>
          <a:ext cx="0" cy="0"/>
          <a:chOff x="0" y="0"/>
          <a:chExt cx="0" cy="0"/>
        </a:xfrm>
      </p:grpSpPr>
      <p:sp>
        <p:nvSpPr>
          <p:cNvPr id="4" name="Title 1">
            <a:extLst>
              <a:ext uri="{FF2B5EF4-FFF2-40B4-BE49-F238E27FC236}">
                <a16:creationId xmlns:a16="http://schemas.microsoft.com/office/drawing/2014/main" id="{3376ACFF-81FF-4C3A-0F1F-087CF23F673E}"/>
              </a:ext>
            </a:extLst>
          </p:cNvPr>
          <p:cNvSpPr>
            <a:spLocks noGrp="1"/>
          </p:cNvSpPr>
          <p:nvPr>
            <p:ph type="title"/>
          </p:nvPr>
        </p:nvSpPr>
        <p:spPr>
          <a:xfrm>
            <a:off x="421268" y="366185"/>
            <a:ext cx="9003198" cy="281768"/>
          </a:xfrm>
        </p:spPr>
        <p:txBody>
          <a:bodyPr/>
          <a:lstStyle/>
          <a:p>
            <a:r>
              <a:rPr lang="en-GB"/>
              <a:t>Click to edit Master title style</a:t>
            </a:r>
            <a:endParaRPr lang="en-CO"/>
          </a:p>
        </p:txBody>
      </p:sp>
      <p:sp>
        <p:nvSpPr>
          <p:cNvPr id="6" name="Freeform 6">
            <a:extLst>
              <a:ext uri="{FF2B5EF4-FFF2-40B4-BE49-F238E27FC236}">
                <a16:creationId xmlns:a16="http://schemas.microsoft.com/office/drawing/2014/main" id="{2D164404-34C4-642E-6279-3D2AF6890B04}"/>
              </a:ext>
            </a:extLst>
          </p:cNvPr>
          <p:cNvSpPr/>
          <p:nvPr/>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cxnSp>
        <p:nvCxnSpPr>
          <p:cNvPr id="5" name="Straight Connector 4">
            <a:extLst>
              <a:ext uri="{FF2B5EF4-FFF2-40B4-BE49-F238E27FC236}">
                <a16:creationId xmlns:a16="http://schemas.microsoft.com/office/drawing/2014/main" id="{82708F98-682A-A112-4A16-021BD8DA7603}"/>
              </a:ext>
            </a:extLst>
          </p:cNvPr>
          <p:cNvCxnSpPr/>
          <p:nvPr/>
        </p:nvCxnSpPr>
        <p:spPr>
          <a:xfrm>
            <a:off x="11000321" y="448087"/>
            <a:ext cx="0" cy="430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6868BB9-3283-F624-832B-214F64B26D99}"/>
              </a:ext>
            </a:extLst>
          </p:cNvPr>
          <p:cNvSpPr/>
          <p:nvPr/>
        </p:nvSpPr>
        <p:spPr>
          <a:xfrm>
            <a:off x="9530556" y="290765"/>
            <a:ext cx="1264444" cy="7143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900"/>
              <a:t>Customer Logo Placeholder </a:t>
            </a:r>
            <a:br>
              <a:rPr lang="en-GB" sz="900"/>
            </a:br>
            <a:br>
              <a:rPr lang="en-GB" sz="900"/>
            </a:br>
            <a:r>
              <a:rPr lang="en-GB" sz="700"/>
              <a:t>(change via slide master)</a:t>
            </a:r>
            <a:endParaRPr lang="en-GB" sz="900"/>
          </a:p>
        </p:txBody>
      </p:sp>
    </p:spTree>
    <p:extLst>
      <p:ext uri="{BB962C8B-B14F-4D97-AF65-F5344CB8AC3E}">
        <p14:creationId xmlns:p14="http://schemas.microsoft.com/office/powerpoint/2010/main" val="1298902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s" preserve="1" userDrawn="1">
  <p:cSld name="1_Title + bullets">
    <p:spTree>
      <p:nvGrpSpPr>
        <p:cNvPr id="1" name="Shape 159"/>
        <p:cNvGrpSpPr/>
        <p:nvPr/>
      </p:nvGrpSpPr>
      <p:grpSpPr>
        <a:xfrm>
          <a:off x="0" y="0"/>
          <a:ext cx="0" cy="0"/>
          <a:chOff x="0" y="0"/>
          <a:chExt cx="0" cy="0"/>
        </a:xfrm>
      </p:grpSpPr>
      <p:sp>
        <p:nvSpPr>
          <p:cNvPr id="4" name="Title 1">
            <a:extLst>
              <a:ext uri="{FF2B5EF4-FFF2-40B4-BE49-F238E27FC236}">
                <a16:creationId xmlns:a16="http://schemas.microsoft.com/office/drawing/2014/main" id="{3376ACFF-81FF-4C3A-0F1F-087CF23F673E}"/>
              </a:ext>
            </a:extLst>
          </p:cNvPr>
          <p:cNvSpPr>
            <a:spLocks noGrp="1"/>
          </p:cNvSpPr>
          <p:nvPr>
            <p:ph type="title"/>
          </p:nvPr>
        </p:nvSpPr>
        <p:spPr>
          <a:xfrm>
            <a:off x="421268" y="366185"/>
            <a:ext cx="9635420" cy="281768"/>
          </a:xfrm>
        </p:spPr>
        <p:txBody>
          <a:bodyPr/>
          <a:lstStyle/>
          <a:p>
            <a:r>
              <a:rPr lang="en-GB"/>
              <a:t>Click to edit Master title style</a:t>
            </a:r>
            <a:endParaRPr lang="en-CO"/>
          </a:p>
        </p:txBody>
      </p:sp>
      <p:sp>
        <p:nvSpPr>
          <p:cNvPr id="6" name="Freeform 6">
            <a:extLst>
              <a:ext uri="{FF2B5EF4-FFF2-40B4-BE49-F238E27FC236}">
                <a16:creationId xmlns:a16="http://schemas.microsoft.com/office/drawing/2014/main" id="{2D164404-34C4-642E-6279-3D2AF6890B04}"/>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cxnSp>
        <p:nvCxnSpPr>
          <p:cNvPr id="5" name="Straight Connector 4">
            <a:extLst>
              <a:ext uri="{FF2B5EF4-FFF2-40B4-BE49-F238E27FC236}">
                <a16:creationId xmlns:a16="http://schemas.microsoft.com/office/drawing/2014/main" id="{82708F98-682A-A112-4A16-021BD8DA7603}"/>
              </a:ext>
            </a:extLst>
          </p:cNvPr>
          <p:cNvCxnSpPr/>
          <p:nvPr userDrawn="1"/>
        </p:nvCxnSpPr>
        <p:spPr>
          <a:xfrm>
            <a:off x="11000321" y="448087"/>
            <a:ext cx="0" cy="430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4312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Grey 1/3">
    <p:spTree>
      <p:nvGrpSpPr>
        <p:cNvPr id="1" name=""/>
        <p:cNvGrpSpPr/>
        <p:nvPr/>
      </p:nvGrpSpPr>
      <p:grpSpPr>
        <a:xfrm>
          <a:off x="0" y="0"/>
          <a:ext cx="0" cy="0"/>
          <a:chOff x="0" y="0"/>
          <a:chExt cx="0" cy="0"/>
        </a:xfrm>
      </p:grpSpPr>
      <p:sp>
        <p:nvSpPr>
          <p:cNvPr id="3" name="Google Shape;20135;p2060">
            <a:extLst>
              <a:ext uri="{FF2B5EF4-FFF2-40B4-BE49-F238E27FC236}">
                <a16:creationId xmlns:a16="http://schemas.microsoft.com/office/drawing/2014/main" id="{D934F423-0FDF-3C4A-3BB0-9D86B3EC8C2B}"/>
              </a:ext>
            </a:extLst>
          </p:cNvPr>
          <p:cNvSpPr/>
          <p:nvPr/>
        </p:nvSpPr>
        <p:spPr>
          <a:xfrm>
            <a:off x="8040689" y="0"/>
            <a:ext cx="4151312" cy="6858000"/>
          </a:xfrm>
          <a:prstGeom prst="rect">
            <a:avLst/>
          </a:prstGeom>
          <a:solidFill>
            <a:schemeClr val="bg1">
              <a:lumMod val="95000"/>
            </a:schemeClr>
          </a:solidFill>
          <a:ln>
            <a:noFill/>
          </a:ln>
        </p:spPr>
        <p:txBody>
          <a:bodyPr spcFirstLastPara="1" wrap="square" lIns="121900" tIns="60933" rIns="121900" bIns="60933" anchor="ctr" anchorCtr="0">
            <a:noAutofit/>
          </a:bodyPr>
          <a:lstStyle/>
          <a:p>
            <a:pPr algn="ctr">
              <a:buClr>
                <a:srgbClr val="000000"/>
              </a:buClr>
              <a:buSzPts val="813"/>
            </a:pPr>
            <a:endParaRPr sz="900" b="1">
              <a:solidFill>
                <a:srgbClr val="F08600"/>
              </a:solidFill>
              <a:latin typeface="Poppins" pitchFamily="2" charset="77"/>
              <a:ea typeface="Arial"/>
              <a:cs typeface="Poppins" pitchFamily="2" charset="77"/>
              <a:sym typeface="Arial"/>
            </a:endParaRPr>
          </a:p>
        </p:txBody>
      </p:sp>
      <p:sp>
        <p:nvSpPr>
          <p:cNvPr id="8" name="Freeform 6">
            <a:extLst>
              <a:ext uri="{FF2B5EF4-FFF2-40B4-BE49-F238E27FC236}">
                <a16:creationId xmlns:a16="http://schemas.microsoft.com/office/drawing/2014/main" id="{FCA6F277-1B24-690D-D9F7-C47721498C7E}"/>
              </a:ext>
            </a:extLst>
          </p:cNvPr>
          <p:cNvSpPr/>
          <p:nvPr/>
        </p:nvSpPr>
        <p:spPr>
          <a:xfrm>
            <a:off x="11042118" y="216128"/>
            <a:ext cx="832337" cy="832337"/>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
        <p:nvSpPr>
          <p:cNvPr id="9" name="Title 1">
            <a:extLst>
              <a:ext uri="{FF2B5EF4-FFF2-40B4-BE49-F238E27FC236}">
                <a16:creationId xmlns:a16="http://schemas.microsoft.com/office/drawing/2014/main" id="{AD3C276B-70B1-0532-1840-5F2E2B64B41C}"/>
              </a:ext>
            </a:extLst>
          </p:cNvPr>
          <p:cNvSpPr>
            <a:spLocks noGrp="1"/>
          </p:cNvSpPr>
          <p:nvPr>
            <p:ph type="title"/>
          </p:nvPr>
        </p:nvSpPr>
        <p:spPr>
          <a:xfrm>
            <a:off x="421268" y="366185"/>
            <a:ext cx="7526110" cy="281768"/>
          </a:xfrm>
        </p:spPr>
        <p:txBody>
          <a:bodyPr/>
          <a:lstStyle/>
          <a:p>
            <a:r>
              <a:rPr lang="en-GB"/>
              <a:t>Click to edit Master title style</a:t>
            </a:r>
            <a:endParaRPr lang="en-CO"/>
          </a:p>
        </p:txBody>
      </p:sp>
    </p:spTree>
    <p:extLst>
      <p:ext uri="{BB962C8B-B14F-4D97-AF65-F5344CB8AC3E}">
        <p14:creationId xmlns:p14="http://schemas.microsoft.com/office/powerpoint/2010/main" val="1655303945"/>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506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Black 1/3">
    <p:spTree>
      <p:nvGrpSpPr>
        <p:cNvPr id="1" name=""/>
        <p:cNvGrpSpPr/>
        <p:nvPr/>
      </p:nvGrpSpPr>
      <p:grpSpPr>
        <a:xfrm>
          <a:off x="0" y="0"/>
          <a:ext cx="0" cy="0"/>
          <a:chOff x="0" y="0"/>
          <a:chExt cx="0" cy="0"/>
        </a:xfrm>
      </p:grpSpPr>
      <p:sp>
        <p:nvSpPr>
          <p:cNvPr id="3" name="Google Shape;20135;p2060">
            <a:extLst>
              <a:ext uri="{FF2B5EF4-FFF2-40B4-BE49-F238E27FC236}">
                <a16:creationId xmlns:a16="http://schemas.microsoft.com/office/drawing/2014/main" id="{D934F423-0FDF-3C4A-3BB0-9D86B3EC8C2B}"/>
              </a:ext>
            </a:extLst>
          </p:cNvPr>
          <p:cNvSpPr/>
          <p:nvPr/>
        </p:nvSpPr>
        <p:spPr>
          <a:xfrm>
            <a:off x="8040689" y="0"/>
            <a:ext cx="4151312" cy="6858000"/>
          </a:xfrm>
          <a:prstGeom prst="rect">
            <a:avLst/>
          </a:prstGeom>
          <a:solidFill>
            <a:schemeClr val="tx1"/>
          </a:solidFill>
          <a:ln>
            <a:noFill/>
          </a:ln>
        </p:spPr>
        <p:txBody>
          <a:bodyPr spcFirstLastPara="1" wrap="square" lIns="121900" tIns="60933" rIns="121900" bIns="60933" anchor="ctr" anchorCtr="0">
            <a:noAutofit/>
          </a:bodyPr>
          <a:lstStyle/>
          <a:p>
            <a:pPr algn="ctr">
              <a:buClr>
                <a:srgbClr val="000000"/>
              </a:buClr>
              <a:buSzPts val="813"/>
            </a:pPr>
            <a:endParaRPr sz="900" b="1">
              <a:solidFill>
                <a:srgbClr val="F08600"/>
              </a:solidFill>
              <a:latin typeface="Poppins" pitchFamily="2" charset="77"/>
              <a:ea typeface="Arial"/>
              <a:cs typeface="Poppins" pitchFamily="2" charset="77"/>
              <a:sym typeface="Arial"/>
            </a:endParaRPr>
          </a:p>
        </p:txBody>
      </p:sp>
      <p:sp>
        <p:nvSpPr>
          <p:cNvPr id="9" name="Title 1">
            <a:extLst>
              <a:ext uri="{FF2B5EF4-FFF2-40B4-BE49-F238E27FC236}">
                <a16:creationId xmlns:a16="http://schemas.microsoft.com/office/drawing/2014/main" id="{AD3C276B-70B1-0532-1840-5F2E2B64B41C}"/>
              </a:ext>
            </a:extLst>
          </p:cNvPr>
          <p:cNvSpPr>
            <a:spLocks noGrp="1"/>
          </p:cNvSpPr>
          <p:nvPr>
            <p:ph type="title"/>
          </p:nvPr>
        </p:nvSpPr>
        <p:spPr>
          <a:xfrm>
            <a:off x="421268" y="366185"/>
            <a:ext cx="7619420" cy="281768"/>
          </a:xfrm>
        </p:spPr>
        <p:txBody>
          <a:bodyPr/>
          <a:lstStyle/>
          <a:p>
            <a:r>
              <a:rPr lang="en-GB"/>
              <a:t>Click to edit Master title style</a:t>
            </a:r>
            <a:endParaRPr lang="en-CO"/>
          </a:p>
        </p:txBody>
      </p:sp>
      <p:sp>
        <p:nvSpPr>
          <p:cNvPr id="2" name="Freeform 7">
            <a:extLst>
              <a:ext uri="{FF2B5EF4-FFF2-40B4-BE49-F238E27FC236}">
                <a16:creationId xmlns:a16="http://schemas.microsoft.com/office/drawing/2014/main" id="{5D440D65-E188-973F-4D9C-98A63D2C8CB3}"/>
              </a:ext>
            </a:extLst>
          </p:cNvPr>
          <p:cNvSpPr/>
          <p:nvPr/>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1286684888"/>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506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3 black w logo">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C97D7C35-F928-6348-E2C6-5417F14B2229}"/>
              </a:ext>
            </a:extLst>
          </p:cNvPr>
          <p:cNvSpPr/>
          <p:nvPr/>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
        <p:nvSpPr>
          <p:cNvPr id="3" name="Google Shape;20135;p2060">
            <a:extLst>
              <a:ext uri="{FF2B5EF4-FFF2-40B4-BE49-F238E27FC236}">
                <a16:creationId xmlns:a16="http://schemas.microsoft.com/office/drawing/2014/main" id="{C6FEDFD9-5D96-A766-1F3F-0F19C547A2B4}"/>
              </a:ext>
            </a:extLst>
          </p:cNvPr>
          <p:cNvSpPr/>
          <p:nvPr/>
        </p:nvSpPr>
        <p:spPr>
          <a:xfrm>
            <a:off x="-1" y="0"/>
            <a:ext cx="4950941" cy="6858000"/>
          </a:xfrm>
          <a:prstGeom prst="rect">
            <a:avLst/>
          </a:prstGeom>
          <a:solidFill>
            <a:schemeClr val="tx1"/>
          </a:solidFill>
          <a:ln>
            <a:noFill/>
          </a:ln>
        </p:spPr>
        <p:txBody>
          <a:bodyPr spcFirstLastPara="1" wrap="square" lIns="121900" tIns="60933" rIns="121900" bIns="60933" anchor="ctr" anchorCtr="0">
            <a:noAutofit/>
          </a:bodyPr>
          <a:lstStyle/>
          <a:p>
            <a:pPr algn="ctr">
              <a:buClr>
                <a:srgbClr val="000000"/>
              </a:buClr>
              <a:buSzPts val="813"/>
            </a:pPr>
            <a:endParaRPr sz="900" b="1">
              <a:solidFill>
                <a:srgbClr val="F08600"/>
              </a:solidFill>
              <a:latin typeface="Poppins" pitchFamily="2" charset="77"/>
              <a:ea typeface="Arial"/>
              <a:cs typeface="Poppins" pitchFamily="2" charset="77"/>
              <a:sym typeface="Arial"/>
            </a:endParaRPr>
          </a:p>
        </p:txBody>
      </p:sp>
      <p:sp>
        <p:nvSpPr>
          <p:cNvPr id="44" name="TextBox 43">
            <a:extLst>
              <a:ext uri="{FF2B5EF4-FFF2-40B4-BE49-F238E27FC236}">
                <a16:creationId xmlns:a16="http://schemas.microsoft.com/office/drawing/2014/main" id="{CB9A870E-DF3A-3201-4925-089E53B9512A}"/>
              </a:ext>
            </a:extLst>
          </p:cNvPr>
          <p:cNvSpPr txBox="1"/>
          <p:nvPr/>
        </p:nvSpPr>
        <p:spPr>
          <a:xfrm>
            <a:off x="12035650" y="4343504"/>
            <a:ext cx="184731" cy="369332"/>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614166161"/>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w 50/50">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50C7D3-7F98-965B-4A5A-768D5343A0FB}"/>
              </a:ext>
            </a:extLst>
          </p:cNvPr>
          <p:cNvSpPr/>
          <p:nvPr/>
        </p:nvSpPr>
        <p:spPr>
          <a:xfrm>
            <a:off x="6091824" y="0"/>
            <a:ext cx="6100176"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C5ED5FD-26C6-DE44-D876-E3CF51F9F53B}"/>
              </a:ext>
            </a:extLst>
          </p:cNvPr>
          <p:cNvSpPr/>
          <p:nvPr userDrawn="1"/>
        </p:nvSpPr>
        <p:spPr>
          <a:xfrm>
            <a:off x="6091824" y="0"/>
            <a:ext cx="6100176"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700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bg>
      <p:bgPr>
        <a:solidFill>
          <a:schemeClr val="tx1"/>
        </a:solidFill>
        <a:effectLst/>
      </p:bgPr>
    </p:bg>
    <p:spTree>
      <p:nvGrpSpPr>
        <p:cNvPr id="1" name="Shape 111"/>
        <p:cNvGrpSpPr/>
        <p:nvPr/>
      </p:nvGrpSpPr>
      <p:grpSpPr>
        <a:xfrm>
          <a:off x="0" y="0"/>
          <a:ext cx="0" cy="0"/>
          <a:chOff x="0" y="0"/>
          <a:chExt cx="0" cy="0"/>
        </a:xfrm>
      </p:grpSpPr>
      <p:sp>
        <p:nvSpPr>
          <p:cNvPr id="6" name="Rectangle 5">
            <a:extLst>
              <a:ext uri="{FF2B5EF4-FFF2-40B4-BE49-F238E27FC236}">
                <a16:creationId xmlns:a16="http://schemas.microsoft.com/office/drawing/2014/main" id="{3CACAB28-8B8A-A875-CBBE-88BF9B56D917}"/>
              </a:ext>
            </a:extLst>
          </p:cNvPr>
          <p:cNvSpPr/>
          <p:nvPr/>
        </p:nvSpPr>
        <p:spPr>
          <a:xfrm>
            <a:off x="-1" y="0"/>
            <a:ext cx="12192001" cy="523220"/>
          </a:xfrm>
          <a:prstGeom prst="rect">
            <a:avLst/>
          </a:prstGeom>
          <a:noFill/>
        </p:spPr>
        <p:txBody>
          <a:bodyPr wrap="square">
            <a:spAutoFit/>
          </a:bodyPr>
          <a:lstStyle/>
          <a:p>
            <a:pPr defTabSz="914377">
              <a:defRPr/>
            </a:pPr>
            <a:endParaRPr lang="en-US" sz="2800" b="1" kern="0">
              <a:solidFill>
                <a:srgbClr val="FFFFFF"/>
              </a:solidFill>
              <a:latin typeface="Poppins" pitchFamily="2" charset="77"/>
              <a:cs typeface="Poppins" pitchFamily="2" charset="77"/>
              <a:sym typeface="Arial"/>
            </a:endParaRPr>
          </a:p>
        </p:txBody>
      </p:sp>
      <p:sp>
        <p:nvSpPr>
          <p:cNvPr id="7" name="Freeform 7">
            <a:extLst>
              <a:ext uri="{FF2B5EF4-FFF2-40B4-BE49-F238E27FC236}">
                <a16:creationId xmlns:a16="http://schemas.microsoft.com/office/drawing/2014/main" id="{7E0D8F75-F489-78AB-3E95-0CA64050F71A}"/>
              </a:ext>
            </a:extLst>
          </p:cNvPr>
          <p:cNvSpPr/>
          <p:nvPr/>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3" name="Title 1">
            <a:extLst>
              <a:ext uri="{FF2B5EF4-FFF2-40B4-BE49-F238E27FC236}">
                <a16:creationId xmlns:a16="http://schemas.microsoft.com/office/drawing/2014/main" id="{4F189C8A-EEE7-68F6-8A8C-18B2BA1E4F35}"/>
              </a:ext>
            </a:extLst>
          </p:cNvPr>
          <p:cNvSpPr>
            <a:spLocks noGrp="1"/>
          </p:cNvSpPr>
          <p:nvPr>
            <p:ph type="title"/>
          </p:nvPr>
        </p:nvSpPr>
        <p:spPr>
          <a:xfrm>
            <a:off x="421268" y="366185"/>
            <a:ext cx="9635420" cy="281768"/>
          </a:xfrm>
        </p:spPr>
        <p:txBody>
          <a:bodyPr/>
          <a:lstStyle>
            <a:lvl1pPr>
              <a:defRPr>
                <a:solidFill>
                  <a:schemeClr val="bg1"/>
                </a:solidFill>
              </a:defRPr>
            </a:lvl1pPr>
          </a:lstStyle>
          <a:p>
            <a:r>
              <a:rPr lang="en-GB"/>
              <a:t>Click to edit Master title style</a:t>
            </a:r>
            <a:endParaRPr lang="en-CO"/>
          </a:p>
        </p:txBody>
      </p:sp>
      <p:sp>
        <p:nvSpPr>
          <p:cNvPr id="2" name="Rectangle 1">
            <a:extLst>
              <a:ext uri="{FF2B5EF4-FFF2-40B4-BE49-F238E27FC236}">
                <a16:creationId xmlns:a16="http://schemas.microsoft.com/office/drawing/2014/main" id="{6A687F9F-537E-6B7E-E0E1-BCBA4C0A088E}"/>
              </a:ext>
            </a:extLst>
          </p:cNvPr>
          <p:cNvSpPr/>
          <p:nvPr userDrawn="1"/>
        </p:nvSpPr>
        <p:spPr>
          <a:xfrm>
            <a:off x="-1" y="0"/>
            <a:ext cx="12192001" cy="523220"/>
          </a:xfrm>
          <a:prstGeom prst="rect">
            <a:avLst/>
          </a:prstGeom>
          <a:noFill/>
        </p:spPr>
        <p:txBody>
          <a:bodyPr wrap="square">
            <a:spAutoFit/>
          </a:bodyPr>
          <a:lstStyle/>
          <a:p>
            <a:pPr defTabSz="914377">
              <a:defRPr/>
            </a:pPr>
            <a:endParaRPr lang="en-US" sz="2800" b="1" kern="0">
              <a:solidFill>
                <a:srgbClr val="FFFFFF"/>
              </a:solidFill>
              <a:latin typeface="Poppins" pitchFamily="2" charset="77"/>
              <a:cs typeface="Poppins" pitchFamily="2" charset="77"/>
              <a:sym typeface="Arial"/>
            </a:endParaRPr>
          </a:p>
        </p:txBody>
      </p:sp>
      <p:sp>
        <p:nvSpPr>
          <p:cNvPr id="4" name="Freeform 7">
            <a:extLst>
              <a:ext uri="{FF2B5EF4-FFF2-40B4-BE49-F238E27FC236}">
                <a16:creationId xmlns:a16="http://schemas.microsoft.com/office/drawing/2014/main" id="{E6DE0960-E188-C3E6-5893-D99A9BDD32BD}"/>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39502245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ofi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9AF19D-CCFC-1CAD-206E-A5B5583F121D}"/>
              </a:ext>
            </a:extLst>
          </p:cNvPr>
          <p:cNvPicPr>
            <a:picLocks noChangeAspect="1"/>
          </p:cNvPicPr>
          <p:nvPr/>
        </p:nvPicPr>
        <p:blipFill>
          <a:blip r:embed="rId2"/>
          <a:srcRect r="11800"/>
          <a:stretch/>
        </p:blipFill>
        <p:spPr>
          <a:xfrm>
            <a:off x="3451835" y="1106213"/>
            <a:ext cx="8740166" cy="4645574"/>
          </a:xfrm>
          <a:prstGeom prst="rect">
            <a:avLst/>
          </a:prstGeom>
        </p:spPr>
      </p:pic>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15" name="Google Shape;3946;p453">
            <a:extLst>
              <a:ext uri="{FF2B5EF4-FFF2-40B4-BE49-F238E27FC236}">
                <a16:creationId xmlns:a16="http://schemas.microsoft.com/office/drawing/2014/main" id="{ED02EAD0-15C3-647C-C53A-8E2A275DEA7D}"/>
              </a:ext>
            </a:extLst>
          </p:cNvPr>
          <p:cNvSpPr/>
          <p:nvPr/>
        </p:nvSpPr>
        <p:spPr>
          <a:xfrm>
            <a:off x="3298870" y="0"/>
            <a:ext cx="8893130" cy="68580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813"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 name="Freeform 7">
            <a:extLst>
              <a:ext uri="{FF2B5EF4-FFF2-40B4-BE49-F238E27FC236}">
                <a16:creationId xmlns:a16="http://schemas.microsoft.com/office/drawing/2014/main" id="{54D27719-94C3-3350-8A55-F8F10922477D}"/>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4" name="Title 3">
            <a:extLst>
              <a:ext uri="{FF2B5EF4-FFF2-40B4-BE49-F238E27FC236}">
                <a16:creationId xmlns:a16="http://schemas.microsoft.com/office/drawing/2014/main" id="{039D57A3-BA4E-76BF-EDED-DCC31366F4BB}"/>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pic>
        <p:nvPicPr>
          <p:cNvPr id="6" name="Picture 5">
            <a:extLst>
              <a:ext uri="{FF2B5EF4-FFF2-40B4-BE49-F238E27FC236}">
                <a16:creationId xmlns:a16="http://schemas.microsoft.com/office/drawing/2014/main" id="{2531EA6F-E37E-1582-6951-1E4DD30AE5AA}"/>
              </a:ext>
            </a:extLst>
          </p:cNvPr>
          <p:cNvPicPr>
            <a:picLocks noChangeAspect="1"/>
          </p:cNvPicPr>
          <p:nvPr userDrawn="1"/>
        </p:nvPicPr>
        <p:blipFill>
          <a:blip r:embed="rId2"/>
          <a:srcRect r="11800"/>
          <a:stretch/>
        </p:blipFill>
        <p:spPr>
          <a:xfrm>
            <a:off x="3451835" y="1106213"/>
            <a:ext cx="8740166" cy="4645574"/>
          </a:xfrm>
          <a:prstGeom prst="rect">
            <a:avLst/>
          </a:prstGeom>
        </p:spPr>
      </p:pic>
      <p:sp>
        <p:nvSpPr>
          <p:cNvPr id="7" name="Google Shape;3946;p453">
            <a:extLst>
              <a:ext uri="{FF2B5EF4-FFF2-40B4-BE49-F238E27FC236}">
                <a16:creationId xmlns:a16="http://schemas.microsoft.com/office/drawing/2014/main" id="{4E072E48-CF50-13AB-BFEC-7DFC5E3D220C}"/>
              </a:ext>
            </a:extLst>
          </p:cNvPr>
          <p:cNvSpPr/>
          <p:nvPr userDrawn="1"/>
        </p:nvSpPr>
        <p:spPr>
          <a:xfrm>
            <a:off x="3298870" y="0"/>
            <a:ext cx="8893130" cy="68580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813"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 name="Freeform 7">
            <a:extLst>
              <a:ext uri="{FF2B5EF4-FFF2-40B4-BE49-F238E27FC236}">
                <a16:creationId xmlns:a16="http://schemas.microsoft.com/office/drawing/2014/main" id="{6E56CB98-FB86-EC6A-BDF3-93AD47E96FC9}"/>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151747640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with celonis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9AF19D-CCFC-1CAD-206E-A5B5583F121D}"/>
              </a:ext>
            </a:extLst>
          </p:cNvPr>
          <p:cNvPicPr>
            <a:picLocks noChangeAspect="1"/>
          </p:cNvPicPr>
          <p:nvPr/>
        </p:nvPicPr>
        <p:blipFill>
          <a:blip r:embed="rId2"/>
          <a:srcRect r="11800"/>
          <a:stretch/>
        </p:blipFill>
        <p:spPr>
          <a:xfrm>
            <a:off x="3451835" y="1106213"/>
            <a:ext cx="8740166" cy="4645574"/>
          </a:xfrm>
          <a:prstGeom prst="rect">
            <a:avLst/>
          </a:prstGeom>
        </p:spPr>
      </p:pic>
      <p:pic>
        <p:nvPicPr>
          <p:cNvPr id="6" name="Google Shape;389;p61">
            <a:extLst>
              <a:ext uri="{FF2B5EF4-FFF2-40B4-BE49-F238E27FC236}">
                <a16:creationId xmlns:a16="http://schemas.microsoft.com/office/drawing/2014/main" id="{9C8C8BAD-DD6A-43B6-C3A5-26F065E71AC1}"/>
              </a:ext>
            </a:extLst>
          </p:cNvPr>
          <p:cNvPicPr preferRelativeResize="0"/>
          <p:nvPr/>
        </p:nvPicPr>
        <p:blipFill rotWithShape="1">
          <a:blip r:embed="rId3">
            <a:alphaModFix/>
          </a:blip>
          <a:srcRect/>
          <a:stretch/>
        </p:blipFill>
        <p:spPr>
          <a:xfrm>
            <a:off x="1885873" y="535731"/>
            <a:ext cx="360553" cy="383885"/>
          </a:xfrm>
          <a:prstGeom prst="rect">
            <a:avLst/>
          </a:prstGeom>
          <a:noFill/>
          <a:ln>
            <a:noFill/>
          </a:ln>
        </p:spPr>
      </p:pic>
      <p:cxnSp>
        <p:nvCxnSpPr>
          <p:cNvPr id="7" name="Straight Connector 6">
            <a:extLst>
              <a:ext uri="{FF2B5EF4-FFF2-40B4-BE49-F238E27FC236}">
                <a16:creationId xmlns:a16="http://schemas.microsoft.com/office/drawing/2014/main" id="{37392954-A776-2D2D-4A18-010E5CBE621A}"/>
              </a:ext>
            </a:extLst>
          </p:cNvPr>
          <p:cNvCxnSpPr>
            <a:cxnSpLocks/>
          </p:cNvCxnSpPr>
          <p:nvPr/>
        </p:nvCxnSpPr>
        <p:spPr>
          <a:xfrm>
            <a:off x="1697859" y="557849"/>
            <a:ext cx="0" cy="3508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15" name="Google Shape;3946;p453">
            <a:extLst>
              <a:ext uri="{FF2B5EF4-FFF2-40B4-BE49-F238E27FC236}">
                <a16:creationId xmlns:a16="http://schemas.microsoft.com/office/drawing/2014/main" id="{ED02EAD0-15C3-647C-C53A-8E2A275DEA7D}"/>
              </a:ext>
            </a:extLst>
          </p:cNvPr>
          <p:cNvSpPr/>
          <p:nvPr/>
        </p:nvSpPr>
        <p:spPr>
          <a:xfrm>
            <a:off x="3298870" y="0"/>
            <a:ext cx="8893130" cy="68580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813"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 name="Freeform 7">
            <a:extLst>
              <a:ext uri="{FF2B5EF4-FFF2-40B4-BE49-F238E27FC236}">
                <a16:creationId xmlns:a16="http://schemas.microsoft.com/office/drawing/2014/main" id="{54D27719-94C3-3350-8A55-F8F10922477D}"/>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4" name="Title 3">
            <a:extLst>
              <a:ext uri="{FF2B5EF4-FFF2-40B4-BE49-F238E27FC236}">
                <a16:creationId xmlns:a16="http://schemas.microsoft.com/office/drawing/2014/main" id="{039D57A3-BA4E-76BF-EDED-DCC31366F4BB}"/>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spTree>
    <p:extLst>
      <p:ext uri="{BB962C8B-B14F-4D97-AF65-F5344CB8AC3E}">
        <p14:creationId xmlns:p14="http://schemas.microsoft.com/office/powerpoint/2010/main" val="274734185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of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513F75-5008-C69F-45A1-D85AB77BB594}"/>
              </a:ext>
            </a:extLst>
          </p:cNvPr>
          <p:cNvSpPr/>
          <p:nvPr/>
        </p:nvSpPr>
        <p:spPr>
          <a:xfrm>
            <a:off x="-1" y="9625"/>
            <a:ext cx="12192001" cy="6858000"/>
          </a:xfrm>
          <a:prstGeom prst="rect">
            <a:avLst/>
          </a:prstGeom>
          <a:gradFill flip="none" rotWithShape="1">
            <a:gsLst>
              <a:gs pos="10000">
                <a:srgbClr val="000000">
                  <a:alpha val="26235"/>
                </a:srgbClr>
              </a:gs>
              <a:gs pos="46000">
                <a:srgbClr val="000000">
                  <a:alpha val="57000"/>
                </a:srgbClr>
              </a:gs>
              <a:gs pos="100000">
                <a:srgbClr val="000000"/>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3" name="Freeform 7">
            <a:extLst>
              <a:ext uri="{FF2B5EF4-FFF2-40B4-BE49-F238E27FC236}">
                <a16:creationId xmlns:a16="http://schemas.microsoft.com/office/drawing/2014/main" id="{54D27719-94C3-3350-8A55-F8F10922477D}"/>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5" name="Title 3">
            <a:extLst>
              <a:ext uri="{FF2B5EF4-FFF2-40B4-BE49-F238E27FC236}">
                <a16:creationId xmlns:a16="http://schemas.microsoft.com/office/drawing/2014/main" id="{10D0E5F3-0609-4362-6271-22125F446C10}"/>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sp>
        <p:nvSpPr>
          <p:cNvPr id="6" name="Rectangle 5">
            <a:extLst>
              <a:ext uri="{FF2B5EF4-FFF2-40B4-BE49-F238E27FC236}">
                <a16:creationId xmlns:a16="http://schemas.microsoft.com/office/drawing/2014/main" id="{4A2B71D5-C427-A765-4804-A39B32E1BCB7}"/>
              </a:ext>
            </a:extLst>
          </p:cNvPr>
          <p:cNvSpPr/>
          <p:nvPr userDrawn="1"/>
        </p:nvSpPr>
        <p:spPr>
          <a:xfrm>
            <a:off x="-1" y="9625"/>
            <a:ext cx="12192001" cy="6858000"/>
          </a:xfrm>
          <a:prstGeom prst="rect">
            <a:avLst/>
          </a:prstGeom>
          <a:gradFill flip="none" rotWithShape="1">
            <a:gsLst>
              <a:gs pos="10000">
                <a:srgbClr val="000000">
                  <a:alpha val="26235"/>
                </a:srgbClr>
              </a:gs>
              <a:gs pos="46000">
                <a:srgbClr val="000000">
                  <a:alpha val="57000"/>
                </a:srgbClr>
              </a:gs>
              <a:gs pos="100000">
                <a:srgbClr val="000000"/>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7" name="Freeform 7">
            <a:extLst>
              <a:ext uri="{FF2B5EF4-FFF2-40B4-BE49-F238E27FC236}">
                <a16:creationId xmlns:a16="http://schemas.microsoft.com/office/drawing/2014/main" id="{CEF12567-D4B9-275A-F183-1AF4756A19AF}"/>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2610166700"/>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with celoni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513F75-5008-C69F-45A1-D85AB77BB594}"/>
              </a:ext>
            </a:extLst>
          </p:cNvPr>
          <p:cNvSpPr/>
          <p:nvPr/>
        </p:nvSpPr>
        <p:spPr>
          <a:xfrm>
            <a:off x="-1" y="9625"/>
            <a:ext cx="12192001" cy="6858000"/>
          </a:xfrm>
          <a:prstGeom prst="rect">
            <a:avLst/>
          </a:prstGeom>
          <a:gradFill flip="none" rotWithShape="1">
            <a:gsLst>
              <a:gs pos="10000">
                <a:srgbClr val="000000">
                  <a:alpha val="26235"/>
                </a:srgbClr>
              </a:gs>
              <a:gs pos="46000">
                <a:srgbClr val="000000">
                  <a:alpha val="57000"/>
                </a:srgbClr>
              </a:gs>
              <a:gs pos="100000">
                <a:srgbClr val="000000"/>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pic>
        <p:nvPicPr>
          <p:cNvPr id="6" name="Google Shape;389;p61">
            <a:extLst>
              <a:ext uri="{FF2B5EF4-FFF2-40B4-BE49-F238E27FC236}">
                <a16:creationId xmlns:a16="http://schemas.microsoft.com/office/drawing/2014/main" id="{9C8C8BAD-DD6A-43B6-C3A5-26F065E71AC1}"/>
              </a:ext>
            </a:extLst>
          </p:cNvPr>
          <p:cNvPicPr preferRelativeResize="0"/>
          <p:nvPr/>
        </p:nvPicPr>
        <p:blipFill rotWithShape="1">
          <a:blip r:embed="rId3">
            <a:alphaModFix/>
          </a:blip>
          <a:srcRect/>
          <a:stretch/>
        </p:blipFill>
        <p:spPr>
          <a:xfrm>
            <a:off x="1885873" y="535731"/>
            <a:ext cx="360553" cy="383885"/>
          </a:xfrm>
          <a:prstGeom prst="rect">
            <a:avLst/>
          </a:prstGeom>
          <a:noFill/>
          <a:ln>
            <a:noFill/>
          </a:ln>
        </p:spPr>
      </p:pic>
      <p:cxnSp>
        <p:nvCxnSpPr>
          <p:cNvPr id="7" name="Straight Connector 6">
            <a:extLst>
              <a:ext uri="{FF2B5EF4-FFF2-40B4-BE49-F238E27FC236}">
                <a16:creationId xmlns:a16="http://schemas.microsoft.com/office/drawing/2014/main" id="{37392954-A776-2D2D-4A18-010E5CBE621A}"/>
              </a:ext>
            </a:extLst>
          </p:cNvPr>
          <p:cNvCxnSpPr>
            <a:cxnSpLocks/>
          </p:cNvCxnSpPr>
          <p:nvPr/>
        </p:nvCxnSpPr>
        <p:spPr>
          <a:xfrm>
            <a:off x="1697859" y="557849"/>
            <a:ext cx="0" cy="3508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3" name="Freeform 7">
            <a:extLst>
              <a:ext uri="{FF2B5EF4-FFF2-40B4-BE49-F238E27FC236}">
                <a16:creationId xmlns:a16="http://schemas.microsoft.com/office/drawing/2014/main" id="{54D27719-94C3-3350-8A55-F8F10922477D}"/>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5" name="Title 3">
            <a:extLst>
              <a:ext uri="{FF2B5EF4-FFF2-40B4-BE49-F238E27FC236}">
                <a16:creationId xmlns:a16="http://schemas.microsoft.com/office/drawing/2014/main" id="{6693B3E3-D413-7918-0F4C-921E52A469C8}"/>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spTree>
    <p:extLst>
      <p:ext uri="{BB962C8B-B14F-4D97-AF65-F5344CB8AC3E}">
        <p14:creationId xmlns:p14="http://schemas.microsoft.com/office/powerpoint/2010/main" val="73604104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ofi 3">
    <p:bg>
      <p:bgPr>
        <a:solidFill>
          <a:schemeClr val="bg1"/>
        </a:solidFill>
        <a:effectLst/>
      </p:bgPr>
    </p:bg>
    <p:spTree>
      <p:nvGrpSpPr>
        <p:cNvPr id="1" name=""/>
        <p:cNvGrpSpPr/>
        <p:nvPr/>
      </p:nvGrpSpPr>
      <p:grpSpPr>
        <a:xfrm>
          <a:off x="0" y="0"/>
          <a:ext cx="0" cy="0"/>
          <a:chOff x="0" y="0"/>
          <a:chExt cx="0" cy="0"/>
        </a:xfrm>
      </p:grpSpPr>
      <p:pic>
        <p:nvPicPr>
          <p:cNvPr id="7" name="Picture 6" descr="A white lines and dots on a black background&#10;&#10;Description automatically generated">
            <a:extLst>
              <a:ext uri="{FF2B5EF4-FFF2-40B4-BE49-F238E27FC236}">
                <a16:creationId xmlns:a16="http://schemas.microsoft.com/office/drawing/2014/main" id="{844F69BB-F1FE-D84F-804E-10F8A3AF0DB3}"/>
              </a:ext>
            </a:extLst>
          </p:cNvPr>
          <p:cNvPicPr>
            <a:picLocks noChangeAspect="1"/>
          </p:cNvPicPr>
          <p:nvPr/>
        </p:nvPicPr>
        <p:blipFill>
          <a:blip r:embed="rId2"/>
          <a:srcRect b="26493"/>
          <a:stretch/>
        </p:blipFill>
        <p:spPr>
          <a:xfrm>
            <a:off x="0" y="1816925"/>
            <a:ext cx="12192000" cy="5041075"/>
          </a:xfrm>
          <a:prstGeom prst="rect">
            <a:avLst/>
          </a:prstGeom>
        </p:spPr>
      </p:pic>
      <p:sp>
        <p:nvSpPr>
          <p:cNvPr id="4" name="Rectangle 3">
            <a:extLst>
              <a:ext uri="{FF2B5EF4-FFF2-40B4-BE49-F238E27FC236}">
                <a16:creationId xmlns:a16="http://schemas.microsoft.com/office/drawing/2014/main" id="{01513F75-5008-C69F-45A1-D85AB77BB594}"/>
              </a:ext>
            </a:extLst>
          </p:cNvPr>
          <p:cNvSpPr/>
          <p:nvPr/>
        </p:nvSpPr>
        <p:spPr>
          <a:xfrm>
            <a:off x="0" y="0"/>
            <a:ext cx="12192001" cy="6858000"/>
          </a:xfrm>
          <a:prstGeom prst="rect">
            <a:avLst/>
          </a:prstGeom>
          <a:gradFill flip="none" rotWithShape="1">
            <a:gsLst>
              <a:gs pos="10000">
                <a:srgbClr val="000000">
                  <a:alpha val="26235"/>
                </a:srgbClr>
              </a:gs>
              <a:gs pos="46000">
                <a:srgbClr val="000000">
                  <a:alpha val="57000"/>
                </a:srgbClr>
              </a:gs>
              <a:gs pos="100000">
                <a:srgbClr val="000000"/>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3" name="Freeform 7">
            <a:extLst>
              <a:ext uri="{FF2B5EF4-FFF2-40B4-BE49-F238E27FC236}">
                <a16:creationId xmlns:a16="http://schemas.microsoft.com/office/drawing/2014/main" id="{54D27719-94C3-3350-8A55-F8F10922477D}"/>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5" name="Title 3">
            <a:extLst>
              <a:ext uri="{FF2B5EF4-FFF2-40B4-BE49-F238E27FC236}">
                <a16:creationId xmlns:a16="http://schemas.microsoft.com/office/drawing/2014/main" id="{10D0E5F3-0609-4362-6271-22125F446C10}"/>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pic>
        <p:nvPicPr>
          <p:cNvPr id="6" name="Picture 5" descr="A white lines and dots on a black background&#10;&#10;Description automatically generated">
            <a:extLst>
              <a:ext uri="{FF2B5EF4-FFF2-40B4-BE49-F238E27FC236}">
                <a16:creationId xmlns:a16="http://schemas.microsoft.com/office/drawing/2014/main" id="{2BAFFF1A-BC9E-2531-DD2E-1A35A23ED02E}"/>
              </a:ext>
            </a:extLst>
          </p:cNvPr>
          <p:cNvPicPr>
            <a:picLocks noChangeAspect="1"/>
          </p:cNvPicPr>
          <p:nvPr userDrawn="1"/>
        </p:nvPicPr>
        <p:blipFill>
          <a:blip r:embed="rId2"/>
          <a:srcRect b="26493"/>
          <a:stretch/>
        </p:blipFill>
        <p:spPr>
          <a:xfrm>
            <a:off x="0" y="1816925"/>
            <a:ext cx="12192000" cy="5041075"/>
          </a:xfrm>
          <a:prstGeom prst="rect">
            <a:avLst/>
          </a:prstGeom>
        </p:spPr>
      </p:pic>
      <p:sp>
        <p:nvSpPr>
          <p:cNvPr id="8" name="Rectangle 7">
            <a:extLst>
              <a:ext uri="{FF2B5EF4-FFF2-40B4-BE49-F238E27FC236}">
                <a16:creationId xmlns:a16="http://schemas.microsoft.com/office/drawing/2014/main" id="{41614458-14A4-D1A9-8074-4636D60FD790}"/>
              </a:ext>
            </a:extLst>
          </p:cNvPr>
          <p:cNvSpPr/>
          <p:nvPr userDrawn="1"/>
        </p:nvSpPr>
        <p:spPr>
          <a:xfrm>
            <a:off x="0" y="0"/>
            <a:ext cx="12192001" cy="6858000"/>
          </a:xfrm>
          <a:prstGeom prst="rect">
            <a:avLst/>
          </a:prstGeom>
          <a:gradFill flip="none" rotWithShape="1">
            <a:gsLst>
              <a:gs pos="10000">
                <a:srgbClr val="000000">
                  <a:alpha val="26235"/>
                </a:srgbClr>
              </a:gs>
              <a:gs pos="46000">
                <a:srgbClr val="000000">
                  <a:alpha val="57000"/>
                </a:srgbClr>
              </a:gs>
              <a:gs pos="100000">
                <a:srgbClr val="000000"/>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10" name="Freeform 7">
            <a:extLst>
              <a:ext uri="{FF2B5EF4-FFF2-40B4-BE49-F238E27FC236}">
                <a16:creationId xmlns:a16="http://schemas.microsoft.com/office/drawing/2014/main" id="{A70E7D63-00CB-DBE1-7935-D7C2431D07B0}"/>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167024850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grey box">
    <p:spTree>
      <p:nvGrpSpPr>
        <p:cNvPr id="1" name=""/>
        <p:cNvGrpSpPr/>
        <p:nvPr/>
      </p:nvGrpSpPr>
      <p:grpSpPr>
        <a:xfrm>
          <a:off x="0" y="0"/>
          <a:ext cx="0" cy="0"/>
          <a:chOff x="0" y="0"/>
          <a:chExt cx="0" cy="0"/>
        </a:xfrm>
      </p:grpSpPr>
      <p:sp>
        <p:nvSpPr>
          <p:cNvPr id="3" name="Google Shape;20135;p2060">
            <a:extLst>
              <a:ext uri="{FF2B5EF4-FFF2-40B4-BE49-F238E27FC236}">
                <a16:creationId xmlns:a16="http://schemas.microsoft.com/office/drawing/2014/main" id="{D934F423-0FDF-3C4A-3BB0-9D86B3EC8C2B}"/>
              </a:ext>
            </a:extLst>
          </p:cNvPr>
          <p:cNvSpPr/>
          <p:nvPr userDrawn="1"/>
        </p:nvSpPr>
        <p:spPr>
          <a:xfrm>
            <a:off x="8040689" y="0"/>
            <a:ext cx="4151312" cy="6858000"/>
          </a:xfrm>
          <a:prstGeom prst="rect">
            <a:avLst/>
          </a:prstGeom>
          <a:solidFill>
            <a:srgbClr val="E5E6E6"/>
          </a:solidFill>
          <a:ln>
            <a:noFill/>
          </a:ln>
        </p:spPr>
        <p:txBody>
          <a:bodyPr spcFirstLastPara="1" wrap="square" lIns="121900" tIns="60933" rIns="121900" bIns="60933" anchor="ctr" anchorCtr="0">
            <a:noAutofit/>
          </a:bodyPr>
          <a:lstStyle/>
          <a:p>
            <a:pPr algn="ctr">
              <a:buClr>
                <a:srgbClr val="000000"/>
              </a:buClr>
              <a:buSzPts val="813"/>
            </a:pPr>
            <a:endParaRPr sz="900" b="1">
              <a:solidFill>
                <a:srgbClr val="F08600"/>
              </a:solidFill>
              <a:latin typeface="Poppins" pitchFamily="2" charset="77"/>
              <a:ea typeface="Arial"/>
              <a:cs typeface="Poppins" pitchFamily="2" charset="77"/>
              <a:sym typeface="Arial"/>
            </a:endParaRPr>
          </a:p>
        </p:txBody>
      </p:sp>
      <p:sp>
        <p:nvSpPr>
          <p:cNvPr id="8" name="Freeform 6">
            <a:extLst>
              <a:ext uri="{FF2B5EF4-FFF2-40B4-BE49-F238E27FC236}">
                <a16:creationId xmlns:a16="http://schemas.microsoft.com/office/drawing/2014/main" id="{FCA6F277-1B24-690D-D9F7-C47721498C7E}"/>
              </a:ext>
            </a:extLst>
          </p:cNvPr>
          <p:cNvSpPr/>
          <p:nvPr userDrawn="1"/>
        </p:nvSpPr>
        <p:spPr>
          <a:xfrm>
            <a:off x="11042118" y="216128"/>
            <a:ext cx="832337" cy="832337"/>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
        <p:nvSpPr>
          <p:cNvPr id="9" name="Title 1">
            <a:extLst>
              <a:ext uri="{FF2B5EF4-FFF2-40B4-BE49-F238E27FC236}">
                <a16:creationId xmlns:a16="http://schemas.microsoft.com/office/drawing/2014/main" id="{AD3C276B-70B1-0532-1840-5F2E2B64B41C}"/>
              </a:ext>
            </a:extLst>
          </p:cNvPr>
          <p:cNvSpPr>
            <a:spLocks noGrp="1"/>
          </p:cNvSpPr>
          <p:nvPr>
            <p:ph type="title"/>
          </p:nvPr>
        </p:nvSpPr>
        <p:spPr>
          <a:xfrm>
            <a:off x="421268" y="366185"/>
            <a:ext cx="7526110" cy="281768"/>
          </a:xfrm>
        </p:spPr>
        <p:txBody>
          <a:bodyPr/>
          <a:lstStyle/>
          <a:p>
            <a:r>
              <a:rPr lang="en-GB"/>
              <a:t>Click to edit Master title style</a:t>
            </a:r>
            <a:endParaRPr lang="en-CO"/>
          </a:p>
        </p:txBody>
      </p:sp>
    </p:spTree>
    <p:extLst>
      <p:ext uri="{BB962C8B-B14F-4D97-AF65-F5344CB8AC3E}">
        <p14:creationId xmlns:p14="http://schemas.microsoft.com/office/powerpoint/2010/main" val="3825106954"/>
      </p:ext>
    </p:extLst>
  </p:cSld>
  <p:clrMapOvr>
    <a:masterClrMapping/>
  </p:clrMapOvr>
  <p:extLst>
    <p:ext uri="{DCECCB84-F9BA-43D5-87BE-67443E8EF086}">
      <p15:sldGuideLst xmlns:p15="http://schemas.microsoft.com/office/powerpoint/2012/main">
        <p15:guide id="1" pos="3840">
          <p15:clr>
            <a:srgbClr val="FBAE40"/>
          </p15:clr>
        </p15:guide>
        <p15:guide id="2" pos="50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with celonis 3">
    <p:bg>
      <p:bgPr>
        <a:solidFill>
          <a:schemeClr val="bg1"/>
        </a:solidFill>
        <a:effectLst/>
      </p:bgPr>
    </p:bg>
    <p:spTree>
      <p:nvGrpSpPr>
        <p:cNvPr id="1" name=""/>
        <p:cNvGrpSpPr/>
        <p:nvPr/>
      </p:nvGrpSpPr>
      <p:grpSpPr>
        <a:xfrm>
          <a:off x="0" y="0"/>
          <a:ext cx="0" cy="0"/>
          <a:chOff x="0" y="0"/>
          <a:chExt cx="0" cy="0"/>
        </a:xfrm>
      </p:grpSpPr>
      <p:pic>
        <p:nvPicPr>
          <p:cNvPr id="7" name="Picture 6" descr="A white lines and dots on a black background&#10;&#10;Description automatically generated">
            <a:extLst>
              <a:ext uri="{FF2B5EF4-FFF2-40B4-BE49-F238E27FC236}">
                <a16:creationId xmlns:a16="http://schemas.microsoft.com/office/drawing/2014/main" id="{844F69BB-F1FE-D84F-804E-10F8A3AF0DB3}"/>
              </a:ext>
            </a:extLst>
          </p:cNvPr>
          <p:cNvPicPr>
            <a:picLocks noChangeAspect="1"/>
          </p:cNvPicPr>
          <p:nvPr/>
        </p:nvPicPr>
        <p:blipFill>
          <a:blip r:embed="rId2"/>
          <a:srcRect b="26493"/>
          <a:stretch/>
        </p:blipFill>
        <p:spPr>
          <a:xfrm>
            <a:off x="0" y="1816925"/>
            <a:ext cx="12192000" cy="5041075"/>
          </a:xfrm>
          <a:prstGeom prst="rect">
            <a:avLst/>
          </a:prstGeom>
        </p:spPr>
      </p:pic>
      <p:sp>
        <p:nvSpPr>
          <p:cNvPr id="4" name="Rectangle 3">
            <a:extLst>
              <a:ext uri="{FF2B5EF4-FFF2-40B4-BE49-F238E27FC236}">
                <a16:creationId xmlns:a16="http://schemas.microsoft.com/office/drawing/2014/main" id="{01513F75-5008-C69F-45A1-D85AB77BB594}"/>
              </a:ext>
            </a:extLst>
          </p:cNvPr>
          <p:cNvSpPr/>
          <p:nvPr/>
        </p:nvSpPr>
        <p:spPr>
          <a:xfrm>
            <a:off x="0" y="0"/>
            <a:ext cx="12192001" cy="6858000"/>
          </a:xfrm>
          <a:prstGeom prst="rect">
            <a:avLst/>
          </a:prstGeom>
          <a:gradFill flip="none" rotWithShape="1">
            <a:gsLst>
              <a:gs pos="10000">
                <a:srgbClr val="000000">
                  <a:alpha val="26235"/>
                </a:srgbClr>
              </a:gs>
              <a:gs pos="46000">
                <a:srgbClr val="000000">
                  <a:alpha val="57000"/>
                </a:srgbClr>
              </a:gs>
              <a:gs pos="100000">
                <a:srgbClr val="000000"/>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3" name="Freeform 7">
            <a:extLst>
              <a:ext uri="{FF2B5EF4-FFF2-40B4-BE49-F238E27FC236}">
                <a16:creationId xmlns:a16="http://schemas.microsoft.com/office/drawing/2014/main" id="{54D27719-94C3-3350-8A55-F8F10922477D}"/>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5" name="Title 3">
            <a:extLst>
              <a:ext uri="{FF2B5EF4-FFF2-40B4-BE49-F238E27FC236}">
                <a16:creationId xmlns:a16="http://schemas.microsoft.com/office/drawing/2014/main" id="{10D0E5F3-0609-4362-6271-22125F446C10}"/>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pic>
        <p:nvPicPr>
          <p:cNvPr id="6" name="Google Shape;389;p61">
            <a:extLst>
              <a:ext uri="{FF2B5EF4-FFF2-40B4-BE49-F238E27FC236}">
                <a16:creationId xmlns:a16="http://schemas.microsoft.com/office/drawing/2014/main" id="{AD4A0015-3D44-8FF9-63D4-B3B952C93A9E}"/>
              </a:ext>
            </a:extLst>
          </p:cNvPr>
          <p:cNvPicPr preferRelativeResize="0"/>
          <p:nvPr/>
        </p:nvPicPr>
        <p:blipFill rotWithShape="1">
          <a:blip r:embed="rId4">
            <a:alphaModFix/>
          </a:blip>
          <a:srcRect/>
          <a:stretch/>
        </p:blipFill>
        <p:spPr>
          <a:xfrm>
            <a:off x="1885873" y="535731"/>
            <a:ext cx="360553" cy="383885"/>
          </a:xfrm>
          <a:prstGeom prst="rect">
            <a:avLst/>
          </a:prstGeom>
          <a:noFill/>
          <a:ln>
            <a:noFill/>
          </a:ln>
        </p:spPr>
      </p:pic>
      <p:cxnSp>
        <p:nvCxnSpPr>
          <p:cNvPr id="8" name="Straight Connector 7">
            <a:extLst>
              <a:ext uri="{FF2B5EF4-FFF2-40B4-BE49-F238E27FC236}">
                <a16:creationId xmlns:a16="http://schemas.microsoft.com/office/drawing/2014/main" id="{B5691E8F-0209-F0D3-D5B0-DEB74DDB8C17}"/>
              </a:ext>
            </a:extLst>
          </p:cNvPr>
          <p:cNvCxnSpPr>
            <a:cxnSpLocks/>
          </p:cNvCxnSpPr>
          <p:nvPr/>
        </p:nvCxnSpPr>
        <p:spPr>
          <a:xfrm>
            <a:off x="1697859" y="557849"/>
            <a:ext cx="0" cy="3508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62902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ofi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513F75-5008-C69F-45A1-D85AB77BB594}"/>
              </a:ext>
            </a:extLst>
          </p:cNvPr>
          <p:cNvSpPr/>
          <p:nvPr/>
        </p:nvSpPr>
        <p:spPr>
          <a:xfrm>
            <a:off x="0" y="0"/>
            <a:ext cx="12192001" cy="6858000"/>
          </a:xfrm>
          <a:prstGeom prst="rect">
            <a:avLst/>
          </a:prstGeom>
          <a:gradFill flip="none" rotWithShape="1">
            <a:gsLst>
              <a:gs pos="10000">
                <a:srgbClr val="000000">
                  <a:alpha val="26235"/>
                </a:srgbClr>
              </a:gs>
              <a:gs pos="46000">
                <a:srgbClr val="000000">
                  <a:alpha val="57000"/>
                </a:srgbClr>
              </a:gs>
              <a:gs pos="100000">
                <a:srgbClr val="000000"/>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3" name="Freeform 7">
            <a:extLst>
              <a:ext uri="{FF2B5EF4-FFF2-40B4-BE49-F238E27FC236}">
                <a16:creationId xmlns:a16="http://schemas.microsoft.com/office/drawing/2014/main" id="{54D27719-94C3-3350-8A55-F8F10922477D}"/>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5" name="Title 3">
            <a:extLst>
              <a:ext uri="{FF2B5EF4-FFF2-40B4-BE49-F238E27FC236}">
                <a16:creationId xmlns:a16="http://schemas.microsoft.com/office/drawing/2014/main" id="{10D0E5F3-0609-4362-6271-22125F446C10}"/>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sp>
        <p:nvSpPr>
          <p:cNvPr id="6" name="Rectangle 5">
            <a:extLst>
              <a:ext uri="{FF2B5EF4-FFF2-40B4-BE49-F238E27FC236}">
                <a16:creationId xmlns:a16="http://schemas.microsoft.com/office/drawing/2014/main" id="{C37A682B-5ECE-FFA1-11B6-0BD32D49688E}"/>
              </a:ext>
            </a:extLst>
          </p:cNvPr>
          <p:cNvSpPr/>
          <p:nvPr userDrawn="1"/>
        </p:nvSpPr>
        <p:spPr>
          <a:xfrm>
            <a:off x="0" y="0"/>
            <a:ext cx="12192001" cy="6858000"/>
          </a:xfrm>
          <a:prstGeom prst="rect">
            <a:avLst/>
          </a:prstGeom>
          <a:gradFill flip="none" rotWithShape="1">
            <a:gsLst>
              <a:gs pos="10000">
                <a:srgbClr val="000000">
                  <a:alpha val="26235"/>
                </a:srgbClr>
              </a:gs>
              <a:gs pos="46000">
                <a:srgbClr val="000000">
                  <a:alpha val="57000"/>
                </a:srgbClr>
              </a:gs>
              <a:gs pos="100000">
                <a:srgbClr val="000000"/>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7" name="Freeform 7">
            <a:extLst>
              <a:ext uri="{FF2B5EF4-FFF2-40B4-BE49-F238E27FC236}">
                <a16:creationId xmlns:a16="http://schemas.microsoft.com/office/drawing/2014/main" id="{11987682-A411-5524-E82A-D10CD4735A80}"/>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4276419484"/>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with celonis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513F75-5008-C69F-45A1-D85AB77BB594}"/>
              </a:ext>
            </a:extLst>
          </p:cNvPr>
          <p:cNvSpPr/>
          <p:nvPr/>
        </p:nvSpPr>
        <p:spPr>
          <a:xfrm>
            <a:off x="-1" y="0"/>
            <a:ext cx="12192001" cy="6858000"/>
          </a:xfrm>
          <a:prstGeom prst="rect">
            <a:avLst/>
          </a:prstGeom>
          <a:gradFill flip="none" rotWithShape="1">
            <a:gsLst>
              <a:gs pos="10000">
                <a:srgbClr val="000000">
                  <a:alpha val="26235"/>
                </a:srgbClr>
              </a:gs>
              <a:gs pos="46000">
                <a:srgbClr val="000000">
                  <a:alpha val="57000"/>
                </a:srgbClr>
              </a:gs>
              <a:gs pos="100000">
                <a:srgbClr val="000000"/>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1" y="6199339"/>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3" name="Freeform 7">
            <a:extLst>
              <a:ext uri="{FF2B5EF4-FFF2-40B4-BE49-F238E27FC236}">
                <a16:creationId xmlns:a16="http://schemas.microsoft.com/office/drawing/2014/main" id="{54D27719-94C3-3350-8A55-F8F10922477D}"/>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5" name="Title 3">
            <a:extLst>
              <a:ext uri="{FF2B5EF4-FFF2-40B4-BE49-F238E27FC236}">
                <a16:creationId xmlns:a16="http://schemas.microsoft.com/office/drawing/2014/main" id="{10D0E5F3-0609-4362-6271-22125F446C10}"/>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pic>
        <p:nvPicPr>
          <p:cNvPr id="7" name="Google Shape;389;p61">
            <a:extLst>
              <a:ext uri="{FF2B5EF4-FFF2-40B4-BE49-F238E27FC236}">
                <a16:creationId xmlns:a16="http://schemas.microsoft.com/office/drawing/2014/main" id="{8B0B3F0F-2DF1-7940-6239-F49BF7DF1DE8}"/>
              </a:ext>
            </a:extLst>
          </p:cNvPr>
          <p:cNvPicPr preferRelativeResize="0"/>
          <p:nvPr/>
        </p:nvPicPr>
        <p:blipFill rotWithShape="1">
          <a:blip r:embed="rId4">
            <a:alphaModFix/>
          </a:blip>
          <a:srcRect/>
          <a:stretch/>
        </p:blipFill>
        <p:spPr>
          <a:xfrm>
            <a:off x="1885873" y="535731"/>
            <a:ext cx="360553" cy="383885"/>
          </a:xfrm>
          <a:prstGeom prst="rect">
            <a:avLst/>
          </a:prstGeom>
          <a:noFill/>
          <a:ln>
            <a:noFill/>
          </a:ln>
        </p:spPr>
      </p:pic>
      <p:cxnSp>
        <p:nvCxnSpPr>
          <p:cNvPr id="8" name="Straight Connector 7">
            <a:extLst>
              <a:ext uri="{FF2B5EF4-FFF2-40B4-BE49-F238E27FC236}">
                <a16:creationId xmlns:a16="http://schemas.microsoft.com/office/drawing/2014/main" id="{6D664BAF-A35E-836F-8778-97094D228905}"/>
              </a:ext>
            </a:extLst>
          </p:cNvPr>
          <p:cNvCxnSpPr>
            <a:cxnSpLocks/>
          </p:cNvCxnSpPr>
          <p:nvPr/>
        </p:nvCxnSpPr>
        <p:spPr>
          <a:xfrm>
            <a:off x="1697859" y="557849"/>
            <a:ext cx="0" cy="3508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532640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ofi 5">
    <p:bg>
      <p:bgPr>
        <a:solidFill>
          <a:schemeClr val="bg1"/>
        </a:solidFill>
        <a:effectLst/>
      </p:bgPr>
    </p:bg>
    <p:spTree>
      <p:nvGrpSpPr>
        <p:cNvPr id="1" name=""/>
        <p:cNvGrpSpPr/>
        <p:nvPr/>
      </p:nvGrpSpPr>
      <p:grpSpPr>
        <a:xfrm>
          <a:off x="0" y="0"/>
          <a:ext cx="0" cy="0"/>
          <a:chOff x="0" y="0"/>
          <a:chExt cx="0" cy="0"/>
        </a:xfrm>
      </p:grpSpPr>
      <p:pic>
        <p:nvPicPr>
          <p:cNvPr id="6" name="Picture 5" descr="A white lines and dots on a black background&#10;&#10;Description automatically generated">
            <a:extLst>
              <a:ext uri="{FF2B5EF4-FFF2-40B4-BE49-F238E27FC236}">
                <a16:creationId xmlns:a16="http://schemas.microsoft.com/office/drawing/2014/main" id="{3E5CDDEC-32C4-9547-0B76-1E9FC2FB77D0}"/>
              </a:ext>
            </a:extLst>
          </p:cNvPr>
          <p:cNvPicPr>
            <a:picLocks noChangeAspect="1"/>
          </p:cNvPicPr>
          <p:nvPr/>
        </p:nvPicPr>
        <p:blipFill>
          <a:blip r:embed="rId2"/>
          <a:srcRect l="3193" t="-1" r="4239" b="35538"/>
          <a:stretch/>
        </p:blipFill>
        <p:spPr>
          <a:xfrm>
            <a:off x="0" y="2082268"/>
            <a:ext cx="12192000" cy="4775732"/>
          </a:xfrm>
          <a:prstGeom prst="rect">
            <a:avLst/>
          </a:prstGeom>
        </p:spPr>
      </p:pic>
      <p:sp>
        <p:nvSpPr>
          <p:cNvPr id="3" name="Freeform 7">
            <a:extLst>
              <a:ext uri="{FF2B5EF4-FFF2-40B4-BE49-F238E27FC236}">
                <a16:creationId xmlns:a16="http://schemas.microsoft.com/office/drawing/2014/main" id="{54D27719-94C3-3350-8A55-F8F10922477D}"/>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4" name="Title 3">
            <a:extLst>
              <a:ext uri="{FF2B5EF4-FFF2-40B4-BE49-F238E27FC236}">
                <a16:creationId xmlns:a16="http://schemas.microsoft.com/office/drawing/2014/main" id="{039D57A3-BA4E-76BF-EDED-DCC31366F4BB}"/>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sp>
        <p:nvSpPr>
          <p:cNvPr id="7" name="Rectangle 6">
            <a:extLst>
              <a:ext uri="{FF2B5EF4-FFF2-40B4-BE49-F238E27FC236}">
                <a16:creationId xmlns:a16="http://schemas.microsoft.com/office/drawing/2014/main" id="{DFBC7868-CBDC-E5FC-C7C3-64894A660D25}"/>
              </a:ext>
            </a:extLst>
          </p:cNvPr>
          <p:cNvSpPr/>
          <p:nvPr/>
        </p:nvSpPr>
        <p:spPr>
          <a:xfrm>
            <a:off x="-1" y="4074296"/>
            <a:ext cx="12192001" cy="2783704"/>
          </a:xfrm>
          <a:prstGeom prst="rect">
            <a:avLst/>
          </a:prstGeom>
          <a:solidFill>
            <a:srgbClr val="000000">
              <a:alpha val="37255"/>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0" y="4495222"/>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pic>
        <p:nvPicPr>
          <p:cNvPr id="5" name="Picture 4" descr="A white lines and dots on a black background&#10;&#10;Description automatically generated">
            <a:extLst>
              <a:ext uri="{FF2B5EF4-FFF2-40B4-BE49-F238E27FC236}">
                <a16:creationId xmlns:a16="http://schemas.microsoft.com/office/drawing/2014/main" id="{72C3C58F-7F96-A264-85A7-BB17D29E0194}"/>
              </a:ext>
            </a:extLst>
          </p:cNvPr>
          <p:cNvPicPr>
            <a:picLocks noChangeAspect="1"/>
          </p:cNvPicPr>
          <p:nvPr userDrawn="1"/>
        </p:nvPicPr>
        <p:blipFill>
          <a:blip r:embed="rId2"/>
          <a:srcRect l="3193" t="-1" r="4239" b="35538"/>
          <a:stretch/>
        </p:blipFill>
        <p:spPr>
          <a:xfrm>
            <a:off x="0" y="2082268"/>
            <a:ext cx="12192000" cy="4775732"/>
          </a:xfrm>
          <a:prstGeom prst="rect">
            <a:avLst/>
          </a:prstGeom>
        </p:spPr>
      </p:pic>
      <p:sp>
        <p:nvSpPr>
          <p:cNvPr id="8" name="Freeform 7">
            <a:extLst>
              <a:ext uri="{FF2B5EF4-FFF2-40B4-BE49-F238E27FC236}">
                <a16:creationId xmlns:a16="http://schemas.microsoft.com/office/drawing/2014/main" id="{CBB314A6-0507-EC97-16D2-BD4F923D134D}"/>
              </a:ext>
            </a:extLst>
          </p:cNvPr>
          <p:cNvSpPr/>
          <p:nvPr userDrawn="1"/>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10" name="Rectangle 9">
            <a:extLst>
              <a:ext uri="{FF2B5EF4-FFF2-40B4-BE49-F238E27FC236}">
                <a16:creationId xmlns:a16="http://schemas.microsoft.com/office/drawing/2014/main" id="{4A23A417-56E9-1220-270D-6634E23DD32F}"/>
              </a:ext>
            </a:extLst>
          </p:cNvPr>
          <p:cNvSpPr/>
          <p:nvPr userDrawn="1"/>
        </p:nvSpPr>
        <p:spPr>
          <a:xfrm>
            <a:off x="-1" y="4074296"/>
            <a:ext cx="12192001" cy="2783704"/>
          </a:xfrm>
          <a:prstGeom prst="rect">
            <a:avLst/>
          </a:prstGeom>
          <a:solidFill>
            <a:srgbClr val="000000">
              <a:alpha val="37255"/>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Tree>
    <p:extLst>
      <p:ext uri="{BB962C8B-B14F-4D97-AF65-F5344CB8AC3E}">
        <p14:creationId xmlns:p14="http://schemas.microsoft.com/office/powerpoint/2010/main" val="3998630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5000" fill="hold"/>
                                        <p:tgtEl>
                                          <p:spTgt spid="6"/>
                                        </p:tgtEl>
                                      </p:cBhvr>
                                      <p:by x="125000" y="125000"/>
                                    </p:animScale>
                                  </p:childTnLst>
                                </p:cTn>
                              </p:par>
                              <p:par>
                                <p:cTn id="7" presetID="6" presetClass="emph" presetSubtype="0" repeatCount="indefinite" accel="50000" decel="50000" autoRev="1" fill="hold" nodeType="withEffect">
                                  <p:stCondLst>
                                    <p:cond delay="0"/>
                                  </p:stCondLst>
                                  <p:childTnLst>
                                    <p:animScale>
                                      <p:cBhvr>
                                        <p:cTn id="8" dur="5000" fill="hold"/>
                                        <p:tgtEl>
                                          <p:spTgt spid="5"/>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with celonis 5">
    <p:bg>
      <p:bgPr>
        <a:solidFill>
          <a:schemeClr val="bg1"/>
        </a:solidFill>
        <a:effectLst/>
      </p:bgPr>
    </p:bg>
    <p:spTree>
      <p:nvGrpSpPr>
        <p:cNvPr id="1" name=""/>
        <p:cNvGrpSpPr/>
        <p:nvPr/>
      </p:nvGrpSpPr>
      <p:grpSpPr>
        <a:xfrm>
          <a:off x="0" y="0"/>
          <a:ext cx="0" cy="0"/>
          <a:chOff x="0" y="0"/>
          <a:chExt cx="0" cy="0"/>
        </a:xfrm>
      </p:grpSpPr>
      <p:pic>
        <p:nvPicPr>
          <p:cNvPr id="6" name="Picture 5" descr="A white lines and dots on a black background&#10;&#10;Description automatically generated">
            <a:extLst>
              <a:ext uri="{FF2B5EF4-FFF2-40B4-BE49-F238E27FC236}">
                <a16:creationId xmlns:a16="http://schemas.microsoft.com/office/drawing/2014/main" id="{3E5CDDEC-32C4-9547-0B76-1E9FC2FB77D0}"/>
              </a:ext>
            </a:extLst>
          </p:cNvPr>
          <p:cNvPicPr>
            <a:picLocks noChangeAspect="1"/>
          </p:cNvPicPr>
          <p:nvPr/>
        </p:nvPicPr>
        <p:blipFill>
          <a:blip r:embed="rId2"/>
          <a:srcRect l="3193" t="-1" r="4239" b="35538"/>
          <a:stretch/>
        </p:blipFill>
        <p:spPr>
          <a:xfrm>
            <a:off x="0" y="2082268"/>
            <a:ext cx="12192000" cy="4775732"/>
          </a:xfrm>
          <a:prstGeom prst="rect">
            <a:avLst/>
          </a:prstGeom>
        </p:spPr>
      </p:pic>
      <p:sp>
        <p:nvSpPr>
          <p:cNvPr id="3" name="Freeform 7">
            <a:extLst>
              <a:ext uri="{FF2B5EF4-FFF2-40B4-BE49-F238E27FC236}">
                <a16:creationId xmlns:a16="http://schemas.microsoft.com/office/drawing/2014/main" id="{54D27719-94C3-3350-8A55-F8F10922477D}"/>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2" name="Google Shape;160;p18">
            <a:extLst>
              <a:ext uri="{FF2B5EF4-FFF2-40B4-BE49-F238E27FC236}">
                <a16:creationId xmlns:a16="http://schemas.microsoft.com/office/drawing/2014/main" id="{2B709015-1187-5F19-60AE-C5A78F5A775D}"/>
              </a:ext>
            </a:extLst>
          </p:cNvPr>
          <p:cNvSpPr txBox="1">
            <a:spLocks noGrp="1"/>
          </p:cNvSpPr>
          <p:nvPr>
            <p:ph type="body" idx="1"/>
          </p:nvPr>
        </p:nvSpPr>
        <p:spPr>
          <a:xfrm>
            <a:off x="776401" y="3579777"/>
            <a:ext cx="4991835"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1400" b="1" i="0">
                <a:solidFill>
                  <a:schemeClr val="accent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4" name="Title 3">
            <a:extLst>
              <a:ext uri="{FF2B5EF4-FFF2-40B4-BE49-F238E27FC236}">
                <a16:creationId xmlns:a16="http://schemas.microsoft.com/office/drawing/2014/main" id="{039D57A3-BA4E-76BF-EDED-DCC31366F4BB}"/>
              </a:ext>
            </a:extLst>
          </p:cNvPr>
          <p:cNvSpPr>
            <a:spLocks noGrp="1"/>
          </p:cNvSpPr>
          <p:nvPr>
            <p:ph type="title"/>
          </p:nvPr>
        </p:nvSpPr>
        <p:spPr>
          <a:xfrm>
            <a:off x="776400" y="2388562"/>
            <a:ext cx="4991835" cy="360491"/>
          </a:xfrm>
        </p:spPr>
        <p:txBody>
          <a:bodyPr/>
          <a:lstStyle>
            <a:lvl1pPr>
              <a:defRPr sz="2800">
                <a:solidFill>
                  <a:schemeClr val="tx1"/>
                </a:solidFill>
              </a:defRPr>
            </a:lvl1pPr>
          </a:lstStyle>
          <a:p>
            <a:r>
              <a:rPr lang="en-GB"/>
              <a:t>Click to edit Master title style</a:t>
            </a:r>
          </a:p>
        </p:txBody>
      </p:sp>
      <p:sp>
        <p:nvSpPr>
          <p:cNvPr id="7" name="Rectangle 6">
            <a:extLst>
              <a:ext uri="{FF2B5EF4-FFF2-40B4-BE49-F238E27FC236}">
                <a16:creationId xmlns:a16="http://schemas.microsoft.com/office/drawing/2014/main" id="{DFBC7868-CBDC-E5FC-C7C3-64894A660D25}"/>
              </a:ext>
            </a:extLst>
          </p:cNvPr>
          <p:cNvSpPr/>
          <p:nvPr/>
        </p:nvSpPr>
        <p:spPr>
          <a:xfrm>
            <a:off x="-1" y="4074296"/>
            <a:ext cx="12192001" cy="2783704"/>
          </a:xfrm>
          <a:prstGeom prst="rect">
            <a:avLst/>
          </a:prstGeom>
          <a:solidFill>
            <a:srgbClr val="000000">
              <a:alpha val="37255"/>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9" name="Google Shape;160;p18">
            <a:extLst>
              <a:ext uri="{FF2B5EF4-FFF2-40B4-BE49-F238E27FC236}">
                <a16:creationId xmlns:a16="http://schemas.microsoft.com/office/drawing/2014/main" id="{66BB1739-BD4C-F228-C608-5BA80B99FC76}"/>
              </a:ext>
            </a:extLst>
          </p:cNvPr>
          <p:cNvSpPr txBox="1">
            <a:spLocks noGrp="1"/>
          </p:cNvSpPr>
          <p:nvPr>
            <p:ph type="body" idx="10" hasCustomPrompt="1"/>
          </p:nvPr>
        </p:nvSpPr>
        <p:spPr>
          <a:xfrm>
            <a:off x="776400" y="4495222"/>
            <a:ext cx="2334456" cy="245859"/>
          </a:xfrm>
          <a:prstGeom prst="rect">
            <a:avLst/>
          </a:prstGeom>
          <a:noFill/>
          <a:ln>
            <a:noFill/>
          </a:ln>
        </p:spPr>
        <p:txBody>
          <a:bodyPr spcFirstLastPara="1" wrap="square" lIns="0" tIns="0" rIns="0" bIns="0" anchor="ctr" anchorCtr="0">
            <a:normAutofit/>
          </a:bodyPr>
          <a:lstStyle>
            <a:lvl1pPr marL="0" lvl="0" indent="0" algn="l">
              <a:lnSpc>
                <a:spcPct val="100000"/>
              </a:lnSpc>
              <a:spcBef>
                <a:spcPts val="0"/>
              </a:spcBef>
              <a:spcAft>
                <a:spcPts val="0"/>
              </a:spcAft>
              <a:buSzPts val="200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r>
              <a:rPr lang="en-US"/>
              <a:t>Date</a:t>
            </a:r>
            <a:endParaRPr/>
          </a:p>
        </p:txBody>
      </p:sp>
      <p:pic>
        <p:nvPicPr>
          <p:cNvPr id="5" name="Google Shape;389;p61">
            <a:extLst>
              <a:ext uri="{FF2B5EF4-FFF2-40B4-BE49-F238E27FC236}">
                <a16:creationId xmlns:a16="http://schemas.microsoft.com/office/drawing/2014/main" id="{EB4C3655-DC86-5472-BE56-36F661EDBD47}"/>
              </a:ext>
            </a:extLst>
          </p:cNvPr>
          <p:cNvPicPr preferRelativeResize="0"/>
          <p:nvPr/>
        </p:nvPicPr>
        <p:blipFill rotWithShape="1">
          <a:blip r:embed="rId4">
            <a:alphaModFix/>
          </a:blip>
          <a:srcRect/>
          <a:stretch/>
        </p:blipFill>
        <p:spPr>
          <a:xfrm>
            <a:off x="1885873" y="535731"/>
            <a:ext cx="360553" cy="383885"/>
          </a:xfrm>
          <a:prstGeom prst="rect">
            <a:avLst/>
          </a:prstGeom>
          <a:noFill/>
          <a:ln>
            <a:noFill/>
          </a:ln>
        </p:spPr>
      </p:pic>
      <p:cxnSp>
        <p:nvCxnSpPr>
          <p:cNvPr id="8" name="Straight Connector 7">
            <a:extLst>
              <a:ext uri="{FF2B5EF4-FFF2-40B4-BE49-F238E27FC236}">
                <a16:creationId xmlns:a16="http://schemas.microsoft.com/office/drawing/2014/main" id="{EAAA6C9B-1931-E1BB-1DFF-880F3B799507}"/>
              </a:ext>
            </a:extLst>
          </p:cNvPr>
          <p:cNvCxnSpPr>
            <a:cxnSpLocks/>
          </p:cNvCxnSpPr>
          <p:nvPr/>
        </p:nvCxnSpPr>
        <p:spPr>
          <a:xfrm>
            <a:off x="1697859" y="557849"/>
            <a:ext cx="0" cy="3508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03879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5000" fill="hold"/>
                                        <p:tgtEl>
                                          <p:spTgt spid="6"/>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ivider grey">
    <p:bg>
      <p:bgPr>
        <a:solidFill>
          <a:schemeClr val="bg1">
            <a:lumMod val="85000"/>
          </a:schemeClr>
        </a:solidFill>
        <a:effectLst/>
      </p:bgPr>
    </p:bg>
    <p:spTree>
      <p:nvGrpSpPr>
        <p:cNvPr id="1" name=""/>
        <p:cNvGrpSpPr/>
        <p:nvPr/>
      </p:nvGrpSpPr>
      <p:grpSpPr>
        <a:xfrm>
          <a:off x="0" y="0"/>
          <a:ext cx="0" cy="0"/>
          <a:chOff x="0" y="0"/>
          <a:chExt cx="0" cy="0"/>
        </a:xfrm>
      </p:grpSpPr>
      <p:sp>
        <p:nvSpPr>
          <p:cNvPr id="2" name="Google Shape;160;p18">
            <a:extLst>
              <a:ext uri="{FF2B5EF4-FFF2-40B4-BE49-F238E27FC236}">
                <a16:creationId xmlns:a16="http://schemas.microsoft.com/office/drawing/2014/main" id="{B7C0C792-8CC0-ABF2-75AB-9B0D57E325C7}"/>
              </a:ext>
            </a:extLst>
          </p:cNvPr>
          <p:cNvSpPr txBox="1">
            <a:spLocks noGrp="1"/>
          </p:cNvSpPr>
          <p:nvPr>
            <p:ph type="body" idx="1"/>
          </p:nvPr>
        </p:nvSpPr>
        <p:spPr>
          <a:xfrm>
            <a:off x="776401" y="3579777"/>
            <a:ext cx="9953221" cy="459867"/>
          </a:xfrm>
          <a:prstGeom prst="rect">
            <a:avLst/>
          </a:prstGeom>
          <a:noFill/>
          <a:ln>
            <a:noFill/>
          </a:ln>
        </p:spPr>
        <p:txBody>
          <a:bodyPr spcFirstLastPara="1" wrap="square" lIns="0" tIns="0" rIns="0" bIns="0" anchor="t" anchorCtr="0">
            <a:noAutofit/>
          </a:bodyPr>
          <a:lstStyle>
            <a:lvl1pPr marL="0" lvl="0" indent="0" algn="l">
              <a:lnSpc>
                <a:spcPct val="100000"/>
              </a:lnSpc>
              <a:spcBef>
                <a:spcPts val="1333"/>
              </a:spcBef>
              <a:spcAft>
                <a:spcPts val="0"/>
              </a:spcAft>
              <a:buSzPts val="2000"/>
              <a:buNone/>
              <a:defRPr sz="2000" b="1"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5" name="Title 1">
            <a:extLst>
              <a:ext uri="{FF2B5EF4-FFF2-40B4-BE49-F238E27FC236}">
                <a16:creationId xmlns:a16="http://schemas.microsoft.com/office/drawing/2014/main" id="{09F33437-15CB-B34B-F238-C8739C523A5D}"/>
              </a:ext>
            </a:extLst>
          </p:cNvPr>
          <p:cNvSpPr>
            <a:spLocks noGrp="1"/>
          </p:cNvSpPr>
          <p:nvPr>
            <p:ph type="title"/>
          </p:nvPr>
        </p:nvSpPr>
        <p:spPr>
          <a:xfrm>
            <a:off x="776401" y="2176195"/>
            <a:ext cx="9953221" cy="1022400"/>
          </a:xfrm>
        </p:spPr>
        <p:txBody>
          <a:bodyPr anchor="ctr"/>
          <a:lstStyle>
            <a:lvl1pPr>
              <a:defRPr sz="2800">
                <a:solidFill>
                  <a:schemeClr val="accent1"/>
                </a:solidFill>
              </a:defRPr>
            </a:lvl1pPr>
          </a:lstStyle>
          <a:p>
            <a:r>
              <a:rPr lang="en-GB"/>
              <a:t>Click to edit Master title style</a:t>
            </a:r>
            <a:endParaRPr lang="en-CO"/>
          </a:p>
        </p:txBody>
      </p:sp>
      <p:sp>
        <p:nvSpPr>
          <p:cNvPr id="3" name="Freeform 6">
            <a:extLst>
              <a:ext uri="{FF2B5EF4-FFF2-40B4-BE49-F238E27FC236}">
                <a16:creationId xmlns:a16="http://schemas.microsoft.com/office/drawing/2014/main" id="{4E546DF3-496C-C945-431B-5876FC7D894E}"/>
              </a:ext>
            </a:extLst>
          </p:cNvPr>
          <p:cNvSpPr/>
          <p:nvPr/>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
        <p:nvSpPr>
          <p:cNvPr id="4" name="Freeform 6">
            <a:extLst>
              <a:ext uri="{FF2B5EF4-FFF2-40B4-BE49-F238E27FC236}">
                <a16:creationId xmlns:a16="http://schemas.microsoft.com/office/drawing/2014/main" id="{500887DA-867B-419B-7EBF-A3342136A578}"/>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Tree>
    <p:extLst>
      <p:ext uri="{BB962C8B-B14F-4D97-AF65-F5344CB8AC3E}">
        <p14:creationId xmlns:p14="http://schemas.microsoft.com/office/powerpoint/2010/main" val="3742693578"/>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vider image mu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290668-4B80-6708-F9A2-D0C1D7450409}"/>
              </a:ext>
            </a:extLst>
          </p:cNvPr>
          <p:cNvSpPr/>
          <p:nvPr/>
        </p:nvSpPr>
        <p:spPr>
          <a:xfrm>
            <a:off x="-1" y="9625"/>
            <a:ext cx="12192001" cy="6858000"/>
          </a:xfrm>
          <a:prstGeom prst="rect">
            <a:avLst/>
          </a:prstGeom>
          <a:solidFill>
            <a:schemeClr val="tx1">
              <a:alpha val="6843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Regular"/>
              <a:ea typeface="+mn-ea"/>
              <a:cs typeface="+mn-cs"/>
            </a:endParaRPr>
          </a:p>
        </p:txBody>
      </p:sp>
      <p:sp>
        <p:nvSpPr>
          <p:cNvPr id="2" name="Google Shape;160;p18">
            <a:extLst>
              <a:ext uri="{FF2B5EF4-FFF2-40B4-BE49-F238E27FC236}">
                <a16:creationId xmlns:a16="http://schemas.microsoft.com/office/drawing/2014/main" id="{B7C0C792-8CC0-ABF2-75AB-9B0D57E325C7}"/>
              </a:ext>
            </a:extLst>
          </p:cNvPr>
          <p:cNvSpPr txBox="1">
            <a:spLocks noGrp="1"/>
          </p:cNvSpPr>
          <p:nvPr>
            <p:ph type="body" idx="1"/>
          </p:nvPr>
        </p:nvSpPr>
        <p:spPr>
          <a:xfrm>
            <a:off x="776401" y="3579777"/>
            <a:ext cx="9953221" cy="459867"/>
          </a:xfrm>
          <a:prstGeom prst="rect">
            <a:avLst/>
          </a:prstGeom>
          <a:noFill/>
          <a:ln>
            <a:noFill/>
          </a:ln>
        </p:spPr>
        <p:txBody>
          <a:bodyPr spcFirstLastPara="1" wrap="square" lIns="0" tIns="0" rIns="0" bIns="0" anchor="t" anchorCtr="0">
            <a:normAutofit/>
          </a:bodyPr>
          <a:lstStyle>
            <a:lvl1pPr marL="0" lvl="0" indent="0" algn="l">
              <a:lnSpc>
                <a:spcPct val="100000"/>
              </a:lnSpc>
              <a:spcBef>
                <a:spcPts val="1333"/>
              </a:spcBef>
              <a:spcAft>
                <a:spcPts val="0"/>
              </a:spcAft>
              <a:buSzPts val="2000"/>
              <a:buNone/>
              <a:defRPr sz="2000" b="1" i="0">
                <a:solidFill>
                  <a:schemeClr val="bg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5" name="Title 1">
            <a:extLst>
              <a:ext uri="{FF2B5EF4-FFF2-40B4-BE49-F238E27FC236}">
                <a16:creationId xmlns:a16="http://schemas.microsoft.com/office/drawing/2014/main" id="{09F33437-15CB-B34B-F238-C8739C523A5D}"/>
              </a:ext>
            </a:extLst>
          </p:cNvPr>
          <p:cNvSpPr>
            <a:spLocks noGrp="1"/>
          </p:cNvSpPr>
          <p:nvPr>
            <p:ph type="title"/>
          </p:nvPr>
        </p:nvSpPr>
        <p:spPr>
          <a:xfrm>
            <a:off x="776401" y="2176195"/>
            <a:ext cx="9953221" cy="1022400"/>
          </a:xfrm>
        </p:spPr>
        <p:txBody>
          <a:bodyPr anchor="ctr"/>
          <a:lstStyle>
            <a:lvl1pPr>
              <a:defRPr sz="2800">
                <a:solidFill>
                  <a:schemeClr val="accent1"/>
                </a:solidFill>
              </a:defRPr>
            </a:lvl1pPr>
          </a:lstStyle>
          <a:p>
            <a:r>
              <a:rPr lang="en-GB"/>
              <a:t>Click to edit Master title style</a:t>
            </a:r>
            <a:endParaRPr lang="en-CO"/>
          </a:p>
        </p:txBody>
      </p:sp>
      <p:sp>
        <p:nvSpPr>
          <p:cNvPr id="7" name="Freeform 7">
            <a:extLst>
              <a:ext uri="{FF2B5EF4-FFF2-40B4-BE49-F238E27FC236}">
                <a16:creationId xmlns:a16="http://schemas.microsoft.com/office/drawing/2014/main" id="{E445F69A-C21E-B916-4745-B2AE2F02B38B}"/>
              </a:ext>
            </a:extLst>
          </p:cNvPr>
          <p:cNvSpPr/>
          <p:nvPr/>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4" name="Rectangle 3">
            <a:extLst>
              <a:ext uri="{FF2B5EF4-FFF2-40B4-BE49-F238E27FC236}">
                <a16:creationId xmlns:a16="http://schemas.microsoft.com/office/drawing/2014/main" id="{A9C007AB-341E-BE2F-AF70-E60343EF5F3D}"/>
              </a:ext>
            </a:extLst>
          </p:cNvPr>
          <p:cNvSpPr/>
          <p:nvPr userDrawn="1"/>
        </p:nvSpPr>
        <p:spPr>
          <a:xfrm>
            <a:off x="-1" y="9625"/>
            <a:ext cx="12192001" cy="6858000"/>
          </a:xfrm>
          <a:prstGeom prst="rect">
            <a:avLst/>
          </a:prstGeom>
          <a:solidFill>
            <a:schemeClr val="tx1">
              <a:alpha val="6843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Regular"/>
              <a:ea typeface="+mn-ea"/>
              <a:cs typeface="+mn-cs"/>
            </a:endParaRPr>
          </a:p>
        </p:txBody>
      </p:sp>
      <p:sp>
        <p:nvSpPr>
          <p:cNvPr id="6" name="Freeform 7">
            <a:extLst>
              <a:ext uri="{FF2B5EF4-FFF2-40B4-BE49-F238E27FC236}">
                <a16:creationId xmlns:a16="http://schemas.microsoft.com/office/drawing/2014/main" id="{824D0CF7-6C61-8AEE-E771-FDB024333883}"/>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278215945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black">
    <p:bg>
      <p:bgPr>
        <a:solidFill>
          <a:schemeClr val="tx1"/>
        </a:solidFill>
        <a:effectLst/>
      </p:bgPr>
    </p:bg>
    <p:spTree>
      <p:nvGrpSpPr>
        <p:cNvPr id="1" name=""/>
        <p:cNvGrpSpPr/>
        <p:nvPr/>
      </p:nvGrpSpPr>
      <p:grpSpPr>
        <a:xfrm>
          <a:off x="0" y="0"/>
          <a:ext cx="0" cy="0"/>
          <a:chOff x="0" y="0"/>
          <a:chExt cx="0" cy="0"/>
        </a:xfrm>
      </p:grpSpPr>
      <p:sp>
        <p:nvSpPr>
          <p:cNvPr id="2" name="Google Shape;160;p18">
            <a:extLst>
              <a:ext uri="{FF2B5EF4-FFF2-40B4-BE49-F238E27FC236}">
                <a16:creationId xmlns:a16="http://schemas.microsoft.com/office/drawing/2014/main" id="{B7C0C792-8CC0-ABF2-75AB-9B0D57E325C7}"/>
              </a:ext>
            </a:extLst>
          </p:cNvPr>
          <p:cNvSpPr txBox="1">
            <a:spLocks noGrp="1"/>
          </p:cNvSpPr>
          <p:nvPr>
            <p:ph type="body" idx="1"/>
          </p:nvPr>
        </p:nvSpPr>
        <p:spPr>
          <a:xfrm>
            <a:off x="776401" y="3579777"/>
            <a:ext cx="9953221" cy="459867"/>
          </a:xfrm>
          <a:prstGeom prst="rect">
            <a:avLst/>
          </a:prstGeom>
          <a:noFill/>
          <a:ln>
            <a:noFill/>
          </a:ln>
        </p:spPr>
        <p:txBody>
          <a:bodyPr spcFirstLastPara="1" wrap="square" lIns="0" tIns="0" rIns="0" bIns="0" anchor="t" anchorCtr="0">
            <a:noAutofit/>
          </a:bodyPr>
          <a:lstStyle>
            <a:lvl1pPr marL="0" lvl="0" indent="0" algn="l">
              <a:lnSpc>
                <a:spcPct val="100000"/>
              </a:lnSpc>
              <a:spcBef>
                <a:spcPts val="1333"/>
              </a:spcBef>
              <a:spcAft>
                <a:spcPts val="0"/>
              </a:spcAft>
              <a:buSzPts val="2000"/>
              <a:buNone/>
              <a:defRPr sz="2000" b="1" i="0">
                <a:solidFill>
                  <a:schemeClr val="bg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5" name="Title 1">
            <a:extLst>
              <a:ext uri="{FF2B5EF4-FFF2-40B4-BE49-F238E27FC236}">
                <a16:creationId xmlns:a16="http://schemas.microsoft.com/office/drawing/2014/main" id="{09F33437-15CB-B34B-F238-C8739C523A5D}"/>
              </a:ext>
            </a:extLst>
          </p:cNvPr>
          <p:cNvSpPr>
            <a:spLocks noGrp="1"/>
          </p:cNvSpPr>
          <p:nvPr>
            <p:ph type="title"/>
          </p:nvPr>
        </p:nvSpPr>
        <p:spPr>
          <a:xfrm>
            <a:off x="776401" y="2176195"/>
            <a:ext cx="9953221" cy="1022400"/>
          </a:xfrm>
        </p:spPr>
        <p:txBody>
          <a:bodyPr anchor="ctr"/>
          <a:lstStyle>
            <a:lvl1pPr>
              <a:defRPr sz="2800">
                <a:solidFill>
                  <a:schemeClr val="accent1"/>
                </a:solidFill>
              </a:defRPr>
            </a:lvl1pPr>
          </a:lstStyle>
          <a:p>
            <a:r>
              <a:rPr lang="en-GB"/>
              <a:t>Click to edit Master title style</a:t>
            </a:r>
            <a:endParaRPr lang="en-CO"/>
          </a:p>
        </p:txBody>
      </p:sp>
      <p:sp>
        <p:nvSpPr>
          <p:cNvPr id="11" name="Freeform 7">
            <a:extLst>
              <a:ext uri="{FF2B5EF4-FFF2-40B4-BE49-F238E27FC236}">
                <a16:creationId xmlns:a16="http://schemas.microsoft.com/office/drawing/2014/main" id="{9B602750-B861-D235-89B2-5C41C17439EE}"/>
              </a:ext>
            </a:extLst>
          </p:cNvPr>
          <p:cNvSpPr/>
          <p:nvPr/>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3" name="Freeform 7">
            <a:extLst>
              <a:ext uri="{FF2B5EF4-FFF2-40B4-BE49-F238E27FC236}">
                <a16:creationId xmlns:a16="http://schemas.microsoft.com/office/drawing/2014/main" id="{413B4F1A-767E-A97E-3F67-145AF493EC85}"/>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19220383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ivider Blue">
    <p:bg>
      <p:bgPr>
        <a:solidFill>
          <a:schemeClr val="accent3"/>
        </a:solidFill>
        <a:effectLst/>
      </p:bgPr>
    </p:bg>
    <p:spTree>
      <p:nvGrpSpPr>
        <p:cNvPr id="1" name=""/>
        <p:cNvGrpSpPr/>
        <p:nvPr/>
      </p:nvGrpSpPr>
      <p:grpSpPr>
        <a:xfrm>
          <a:off x="0" y="0"/>
          <a:ext cx="0" cy="0"/>
          <a:chOff x="0" y="0"/>
          <a:chExt cx="0" cy="0"/>
        </a:xfrm>
      </p:grpSpPr>
      <p:sp>
        <p:nvSpPr>
          <p:cNvPr id="2" name="Google Shape;160;p18">
            <a:extLst>
              <a:ext uri="{FF2B5EF4-FFF2-40B4-BE49-F238E27FC236}">
                <a16:creationId xmlns:a16="http://schemas.microsoft.com/office/drawing/2014/main" id="{B7C0C792-8CC0-ABF2-75AB-9B0D57E325C7}"/>
              </a:ext>
            </a:extLst>
          </p:cNvPr>
          <p:cNvSpPr txBox="1">
            <a:spLocks noGrp="1"/>
          </p:cNvSpPr>
          <p:nvPr>
            <p:ph type="body" idx="1"/>
          </p:nvPr>
        </p:nvSpPr>
        <p:spPr>
          <a:xfrm>
            <a:off x="776401" y="3579777"/>
            <a:ext cx="9953221" cy="459867"/>
          </a:xfrm>
          <a:prstGeom prst="rect">
            <a:avLst/>
          </a:prstGeom>
          <a:noFill/>
          <a:ln>
            <a:noFill/>
          </a:ln>
        </p:spPr>
        <p:txBody>
          <a:bodyPr spcFirstLastPara="1" wrap="square" lIns="0" tIns="0" rIns="0" bIns="0" anchor="t" anchorCtr="0">
            <a:noAutofit/>
          </a:bodyPr>
          <a:lstStyle>
            <a:lvl1pPr marL="0" lvl="0" indent="0" algn="l">
              <a:lnSpc>
                <a:spcPct val="100000"/>
              </a:lnSpc>
              <a:spcBef>
                <a:spcPts val="1333"/>
              </a:spcBef>
              <a:spcAft>
                <a:spcPts val="0"/>
              </a:spcAft>
              <a:buSzPts val="2000"/>
              <a:buNone/>
              <a:defRPr sz="2000" b="1" i="0">
                <a:solidFill>
                  <a:schemeClr val="bg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
        <p:nvSpPr>
          <p:cNvPr id="5" name="Title 1">
            <a:extLst>
              <a:ext uri="{FF2B5EF4-FFF2-40B4-BE49-F238E27FC236}">
                <a16:creationId xmlns:a16="http://schemas.microsoft.com/office/drawing/2014/main" id="{09F33437-15CB-B34B-F238-C8739C523A5D}"/>
              </a:ext>
            </a:extLst>
          </p:cNvPr>
          <p:cNvSpPr>
            <a:spLocks noGrp="1"/>
          </p:cNvSpPr>
          <p:nvPr>
            <p:ph type="title"/>
          </p:nvPr>
        </p:nvSpPr>
        <p:spPr>
          <a:xfrm>
            <a:off x="776401" y="2176195"/>
            <a:ext cx="9953221" cy="1022400"/>
          </a:xfrm>
        </p:spPr>
        <p:txBody>
          <a:bodyPr anchor="ctr"/>
          <a:lstStyle>
            <a:lvl1pPr>
              <a:defRPr sz="2800">
                <a:solidFill>
                  <a:schemeClr val="accent1"/>
                </a:solidFill>
              </a:defRPr>
            </a:lvl1pPr>
          </a:lstStyle>
          <a:p>
            <a:r>
              <a:rPr lang="en-GB"/>
              <a:t>Click to edit Master title style</a:t>
            </a:r>
            <a:endParaRPr lang="en-CO"/>
          </a:p>
        </p:txBody>
      </p:sp>
      <p:sp>
        <p:nvSpPr>
          <p:cNvPr id="4" name="Freeform 7">
            <a:extLst>
              <a:ext uri="{FF2B5EF4-FFF2-40B4-BE49-F238E27FC236}">
                <a16:creationId xmlns:a16="http://schemas.microsoft.com/office/drawing/2014/main" id="{853DBC8B-6FB6-EB87-2671-4B5BDCE1391E}"/>
              </a:ext>
            </a:extLst>
          </p:cNvPr>
          <p:cNvSpPr/>
          <p:nvPr/>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3" name="Freeform 7">
            <a:extLst>
              <a:ext uri="{FF2B5EF4-FFF2-40B4-BE49-F238E27FC236}">
                <a16:creationId xmlns:a16="http://schemas.microsoft.com/office/drawing/2014/main" id="{3E690493-856B-49F8-0EDE-42C850562B66}"/>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2870124116"/>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hapter slide black">
  <p:cSld name="Chapter slide black">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07989" y="3059668"/>
            <a:ext cx="11376025" cy="738664"/>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edit Master title style</a:t>
            </a:r>
            <a:endParaRPr/>
          </a:p>
        </p:txBody>
      </p:sp>
    </p:spTree>
    <p:extLst>
      <p:ext uri="{BB962C8B-B14F-4D97-AF65-F5344CB8AC3E}">
        <p14:creationId xmlns:p14="http://schemas.microsoft.com/office/powerpoint/2010/main" val="2046053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lack box">
    <p:spTree>
      <p:nvGrpSpPr>
        <p:cNvPr id="1" name=""/>
        <p:cNvGrpSpPr/>
        <p:nvPr/>
      </p:nvGrpSpPr>
      <p:grpSpPr>
        <a:xfrm>
          <a:off x="0" y="0"/>
          <a:ext cx="0" cy="0"/>
          <a:chOff x="0" y="0"/>
          <a:chExt cx="0" cy="0"/>
        </a:xfrm>
      </p:grpSpPr>
      <p:sp>
        <p:nvSpPr>
          <p:cNvPr id="3" name="Google Shape;20135;p2060">
            <a:extLst>
              <a:ext uri="{FF2B5EF4-FFF2-40B4-BE49-F238E27FC236}">
                <a16:creationId xmlns:a16="http://schemas.microsoft.com/office/drawing/2014/main" id="{D934F423-0FDF-3C4A-3BB0-9D86B3EC8C2B}"/>
              </a:ext>
            </a:extLst>
          </p:cNvPr>
          <p:cNvSpPr/>
          <p:nvPr userDrawn="1"/>
        </p:nvSpPr>
        <p:spPr>
          <a:xfrm>
            <a:off x="8040689" y="0"/>
            <a:ext cx="4151312" cy="6858000"/>
          </a:xfrm>
          <a:prstGeom prst="rect">
            <a:avLst/>
          </a:prstGeom>
          <a:solidFill>
            <a:schemeClr val="tx1"/>
          </a:solidFill>
          <a:ln>
            <a:noFill/>
          </a:ln>
        </p:spPr>
        <p:txBody>
          <a:bodyPr spcFirstLastPara="1" wrap="square" lIns="121900" tIns="60933" rIns="121900" bIns="60933" anchor="ctr" anchorCtr="0">
            <a:noAutofit/>
          </a:bodyPr>
          <a:lstStyle/>
          <a:p>
            <a:pPr algn="ctr">
              <a:buClr>
                <a:srgbClr val="000000"/>
              </a:buClr>
              <a:buSzPts val="813"/>
            </a:pPr>
            <a:endParaRPr sz="900" b="1">
              <a:solidFill>
                <a:srgbClr val="F08600"/>
              </a:solidFill>
              <a:latin typeface="Poppins" pitchFamily="2" charset="77"/>
              <a:ea typeface="Arial"/>
              <a:cs typeface="Poppins" pitchFamily="2" charset="77"/>
              <a:sym typeface="Arial"/>
            </a:endParaRPr>
          </a:p>
        </p:txBody>
      </p:sp>
      <p:sp>
        <p:nvSpPr>
          <p:cNvPr id="9" name="Title 1">
            <a:extLst>
              <a:ext uri="{FF2B5EF4-FFF2-40B4-BE49-F238E27FC236}">
                <a16:creationId xmlns:a16="http://schemas.microsoft.com/office/drawing/2014/main" id="{AD3C276B-70B1-0532-1840-5F2E2B64B41C}"/>
              </a:ext>
            </a:extLst>
          </p:cNvPr>
          <p:cNvSpPr>
            <a:spLocks noGrp="1"/>
          </p:cNvSpPr>
          <p:nvPr>
            <p:ph type="title"/>
          </p:nvPr>
        </p:nvSpPr>
        <p:spPr>
          <a:xfrm>
            <a:off x="421268" y="366185"/>
            <a:ext cx="7619420" cy="281768"/>
          </a:xfrm>
        </p:spPr>
        <p:txBody>
          <a:bodyPr/>
          <a:lstStyle/>
          <a:p>
            <a:r>
              <a:rPr lang="en-GB"/>
              <a:t>Click to edit Master title style</a:t>
            </a:r>
            <a:endParaRPr lang="en-CO"/>
          </a:p>
        </p:txBody>
      </p:sp>
      <p:sp>
        <p:nvSpPr>
          <p:cNvPr id="2" name="Freeform 7">
            <a:extLst>
              <a:ext uri="{FF2B5EF4-FFF2-40B4-BE49-F238E27FC236}">
                <a16:creationId xmlns:a16="http://schemas.microsoft.com/office/drawing/2014/main" id="{5D440D65-E188-973F-4D9C-98A63D2C8CB3}"/>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678392135"/>
      </p:ext>
    </p:extLst>
  </p:cSld>
  <p:clrMapOvr>
    <a:masterClrMapping/>
  </p:clrMapOvr>
  <p:extLst>
    <p:ext uri="{DCECCB84-F9BA-43D5-87BE-67443E8EF086}">
      <p15:sldGuideLst xmlns:p15="http://schemas.microsoft.com/office/powerpoint/2012/main">
        <p15:guide id="1" pos="3840">
          <p15:clr>
            <a:srgbClr val="FBAE40"/>
          </p15:clr>
        </p15:guide>
        <p15:guide id="2" pos="50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ivider appendix lvl 1">
    <p:bg>
      <p:bgPr>
        <a:solidFill>
          <a:schemeClr val="accent4"/>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AC0FBE-19C3-D0BA-0A7D-82A84BCAE9E1}"/>
              </a:ext>
            </a:extLst>
          </p:cNvPr>
          <p:cNvSpPr>
            <a:spLocks noGrp="1"/>
          </p:cNvSpPr>
          <p:nvPr>
            <p:ph type="title" hasCustomPrompt="1"/>
          </p:nvPr>
        </p:nvSpPr>
        <p:spPr>
          <a:xfrm>
            <a:off x="407988" y="1705815"/>
            <a:ext cx="7816269" cy="3000655"/>
          </a:xfrm>
        </p:spPr>
        <p:txBody>
          <a:bodyPr anchor="ctr"/>
          <a:lstStyle>
            <a:lvl1pPr>
              <a:defRPr sz="6000">
                <a:solidFill>
                  <a:schemeClr val="tx1"/>
                </a:solidFill>
              </a:defRPr>
            </a:lvl1pPr>
          </a:lstStyle>
          <a:p>
            <a:r>
              <a:rPr lang="en-GB"/>
              <a:t>CLICK TO EDIT MASTER TITLE STYLE</a:t>
            </a:r>
            <a:endParaRPr lang="en-CO"/>
          </a:p>
        </p:txBody>
      </p:sp>
    </p:spTree>
    <p:extLst>
      <p:ext uri="{BB962C8B-B14F-4D97-AF65-F5344CB8AC3E}">
        <p14:creationId xmlns:p14="http://schemas.microsoft.com/office/powerpoint/2010/main" val="2277999403"/>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ivider appendix lvl 2">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AC0FBE-19C3-D0BA-0A7D-82A84BCAE9E1}"/>
              </a:ext>
            </a:extLst>
          </p:cNvPr>
          <p:cNvSpPr>
            <a:spLocks noGrp="1"/>
          </p:cNvSpPr>
          <p:nvPr>
            <p:ph type="title" hasCustomPrompt="1"/>
          </p:nvPr>
        </p:nvSpPr>
        <p:spPr>
          <a:xfrm>
            <a:off x="407988" y="1705815"/>
            <a:ext cx="7816269" cy="3000655"/>
          </a:xfrm>
        </p:spPr>
        <p:txBody>
          <a:bodyPr anchor="ctr"/>
          <a:lstStyle>
            <a:lvl1pPr>
              <a:defRPr sz="6000">
                <a:solidFill>
                  <a:schemeClr val="bg1"/>
                </a:solidFill>
              </a:defRPr>
            </a:lvl1pPr>
          </a:lstStyle>
          <a:p>
            <a:r>
              <a:rPr lang="en-GB"/>
              <a:t>CLICK TO EDIT MASTER TITLE STYLE</a:t>
            </a:r>
            <a:endParaRPr lang="en-CO"/>
          </a:p>
        </p:txBody>
      </p:sp>
    </p:spTree>
    <p:extLst>
      <p:ext uri="{BB962C8B-B14F-4D97-AF65-F5344CB8AC3E}">
        <p14:creationId xmlns:p14="http://schemas.microsoft.com/office/powerpoint/2010/main" val="133687057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 w logo">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C97D7C35-F928-6348-E2C6-5417F14B2229}"/>
              </a:ext>
            </a:extLst>
          </p:cNvPr>
          <p:cNvSpPr/>
          <p:nvPr/>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
        <p:nvSpPr>
          <p:cNvPr id="3" name="Google Shape;20135;p2060">
            <a:extLst>
              <a:ext uri="{FF2B5EF4-FFF2-40B4-BE49-F238E27FC236}">
                <a16:creationId xmlns:a16="http://schemas.microsoft.com/office/drawing/2014/main" id="{C6FEDFD9-5D96-A766-1F3F-0F19C547A2B4}"/>
              </a:ext>
            </a:extLst>
          </p:cNvPr>
          <p:cNvSpPr/>
          <p:nvPr/>
        </p:nvSpPr>
        <p:spPr>
          <a:xfrm>
            <a:off x="-1" y="0"/>
            <a:ext cx="4950941" cy="6858000"/>
          </a:xfrm>
          <a:prstGeom prst="rect">
            <a:avLst/>
          </a:prstGeom>
          <a:solidFill>
            <a:schemeClr val="tx1"/>
          </a:solidFill>
          <a:ln>
            <a:noFill/>
          </a:ln>
        </p:spPr>
        <p:txBody>
          <a:bodyPr spcFirstLastPara="1" wrap="square" lIns="121900" tIns="60933" rIns="121900" bIns="60933" anchor="ctr" anchorCtr="0">
            <a:noAutofit/>
          </a:bodyPr>
          <a:lstStyle/>
          <a:p>
            <a:pPr algn="ctr">
              <a:buClr>
                <a:srgbClr val="000000"/>
              </a:buClr>
              <a:buSzPts val="813"/>
            </a:pPr>
            <a:endParaRPr sz="900" b="1">
              <a:solidFill>
                <a:srgbClr val="F08600"/>
              </a:solidFill>
              <a:latin typeface="Poppins" pitchFamily="2" charset="77"/>
              <a:ea typeface="Arial"/>
              <a:cs typeface="Poppins" pitchFamily="2" charset="77"/>
              <a:sym typeface="Arial"/>
            </a:endParaRPr>
          </a:p>
        </p:txBody>
      </p:sp>
      <p:sp>
        <p:nvSpPr>
          <p:cNvPr id="24" name="CuadroTexto 4">
            <a:extLst>
              <a:ext uri="{FF2B5EF4-FFF2-40B4-BE49-F238E27FC236}">
                <a16:creationId xmlns:a16="http://schemas.microsoft.com/office/drawing/2014/main" id="{1B72640D-5A0B-1F29-745E-AA2F42F5C207}"/>
              </a:ext>
            </a:extLst>
          </p:cNvPr>
          <p:cNvSpPr txBox="1"/>
          <p:nvPr/>
        </p:nvSpPr>
        <p:spPr>
          <a:xfrm>
            <a:off x="491978" y="2545327"/>
            <a:ext cx="4261254" cy="1508105"/>
          </a:xfrm>
          <a:prstGeom prst="rect">
            <a:avLst/>
          </a:prstGeom>
          <a:noFill/>
        </p:spPr>
        <p:txBody>
          <a:bodyPr wrap="square" rtlCol="0">
            <a:spAutoFit/>
          </a:bodyPr>
          <a:lstStyle/>
          <a:p>
            <a:r>
              <a:rPr lang="en-US" sz="4000" b="1">
                <a:solidFill>
                  <a:schemeClr val="bg1"/>
                </a:solidFill>
                <a:latin typeface="Poppins" panose="00000500000000000000" pitchFamily="2" charset="0"/>
                <a:ea typeface="Raleway"/>
                <a:cs typeface="Poppins" panose="00000500000000000000" pitchFamily="2" charset="0"/>
                <a:sym typeface="Raleway"/>
              </a:rPr>
              <a:t>In this deck you will find…</a:t>
            </a:r>
          </a:p>
          <a:p>
            <a:endParaRPr lang="en-US" sz="1200">
              <a:latin typeface="Poppins" panose="00000500000000000000" pitchFamily="2" charset="0"/>
              <a:cs typeface="Poppins" panose="00000500000000000000" pitchFamily="2" charset="0"/>
            </a:endParaRPr>
          </a:p>
        </p:txBody>
      </p:sp>
      <p:sp>
        <p:nvSpPr>
          <p:cNvPr id="44" name="TextBox 43">
            <a:extLst>
              <a:ext uri="{FF2B5EF4-FFF2-40B4-BE49-F238E27FC236}">
                <a16:creationId xmlns:a16="http://schemas.microsoft.com/office/drawing/2014/main" id="{CB9A870E-DF3A-3201-4925-089E53B9512A}"/>
              </a:ext>
            </a:extLst>
          </p:cNvPr>
          <p:cNvSpPr txBox="1"/>
          <p:nvPr/>
        </p:nvSpPr>
        <p:spPr>
          <a:xfrm>
            <a:off x="12035650" y="4343504"/>
            <a:ext cx="184731" cy="369332"/>
          </a:xfrm>
          <a:prstGeom prst="rect">
            <a:avLst/>
          </a:prstGeom>
          <a:noFill/>
        </p:spPr>
        <p:txBody>
          <a:bodyPr wrap="none" rtlCol="0">
            <a:spAutoFit/>
          </a:bodyPr>
          <a:lstStyle/>
          <a:p>
            <a:endParaRPr lang="en-GB"/>
          </a:p>
        </p:txBody>
      </p:sp>
      <p:sp>
        <p:nvSpPr>
          <p:cNvPr id="2" name="Freeform 6">
            <a:extLst>
              <a:ext uri="{FF2B5EF4-FFF2-40B4-BE49-F238E27FC236}">
                <a16:creationId xmlns:a16="http://schemas.microsoft.com/office/drawing/2014/main" id="{90D46989-0280-BF23-292F-9BA3F4660C30}"/>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
        <p:nvSpPr>
          <p:cNvPr id="4" name="Google Shape;20135;p2060">
            <a:extLst>
              <a:ext uri="{FF2B5EF4-FFF2-40B4-BE49-F238E27FC236}">
                <a16:creationId xmlns:a16="http://schemas.microsoft.com/office/drawing/2014/main" id="{0590E268-A015-615E-78E5-5907C6C28C80}"/>
              </a:ext>
            </a:extLst>
          </p:cNvPr>
          <p:cNvSpPr/>
          <p:nvPr userDrawn="1"/>
        </p:nvSpPr>
        <p:spPr>
          <a:xfrm>
            <a:off x="-1" y="0"/>
            <a:ext cx="4950941" cy="6858000"/>
          </a:xfrm>
          <a:prstGeom prst="rect">
            <a:avLst/>
          </a:prstGeom>
          <a:solidFill>
            <a:schemeClr val="tx1"/>
          </a:solidFill>
          <a:ln>
            <a:noFill/>
          </a:ln>
        </p:spPr>
        <p:txBody>
          <a:bodyPr spcFirstLastPara="1" wrap="square" lIns="121900" tIns="60933" rIns="121900" bIns="60933" anchor="ctr" anchorCtr="0">
            <a:noAutofit/>
          </a:bodyPr>
          <a:lstStyle/>
          <a:p>
            <a:pPr algn="ctr">
              <a:buClr>
                <a:srgbClr val="000000"/>
              </a:buClr>
              <a:buSzPts val="813"/>
            </a:pPr>
            <a:endParaRPr sz="900" b="1">
              <a:solidFill>
                <a:srgbClr val="F08600"/>
              </a:solidFill>
              <a:latin typeface="Poppins" pitchFamily="2" charset="77"/>
              <a:ea typeface="Arial"/>
              <a:cs typeface="Poppins" pitchFamily="2" charset="77"/>
              <a:sym typeface="Arial"/>
            </a:endParaRPr>
          </a:p>
        </p:txBody>
      </p:sp>
      <p:sp>
        <p:nvSpPr>
          <p:cNvPr id="5" name="CuadroTexto 4">
            <a:extLst>
              <a:ext uri="{FF2B5EF4-FFF2-40B4-BE49-F238E27FC236}">
                <a16:creationId xmlns:a16="http://schemas.microsoft.com/office/drawing/2014/main" id="{7B7F649B-3AF5-018D-84B3-01F3529BF583}"/>
              </a:ext>
            </a:extLst>
          </p:cNvPr>
          <p:cNvSpPr txBox="1"/>
          <p:nvPr userDrawn="1"/>
        </p:nvSpPr>
        <p:spPr>
          <a:xfrm>
            <a:off x="491978" y="2545327"/>
            <a:ext cx="4261254" cy="1508105"/>
          </a:xfrm>
          <a:prstGeom prst="rect">
            <a:avLst/>
          </a:prstGeom>
          <a:noFill/>
        </p:spPr>
        <p:txBody>
          <a:bodyPr wrap="square" rtlCol="0">
            <a:spAutoFit/>
          </a:bodyPr>
          <a:lstStyle/>
          <a:p>
            <a:r>
              <a:rPr lang="en-US" sz="4000" b="1">
                <a:solidFill>
                  <a:schemeClr val="bg1"/>
                </a:solidFill>
                <a:latin typeface="Poppins" panose="00000500000000000000" pitchFamily="2" charset="0"/>
                <a:ea typeface="Raleway"/>
                <a:cs typeface="Poppins" panose="00000500000000000000" pitchFamily="2" charset="0"/>
                <a:sym typeface="Raleway"/>
              </a:rPr>
              <a:t>In this deck you will find…</a:t>
            </a:r>
          </a:p>
          <a:p>
            <a:endParaRPr lang="en-US" sz="1200">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A30C05D4-7BBA-DE22-FD9A-3CBCE319F924}"/>
              </a:ext>
            </a:extLst>
          </p:cNvPr>
          <p:cNvSpPr txBox="1"/>
          <p:nvPr userDrawn="1"/>
        </p:nvSpPr>
        <p:spPr>
          <a:xfrm>
            <a:off x="12035650" y="4343504"/>
            <a:ext cx="184731" cy="369332"/>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12862277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losing Ofi">
    <p:bg>
      <p:bgPr>
        <a:solidFill>
          <a:schemeClr val="bg1"/>
        </a:solidFill>
        <a:effectLst/>
      </p:bgPr>
    </p:bg>
    <p:spTree>
      <p:nvGrpSpPr>
        <p:cNvPr id="1" name=""/>
        <p:cNvGrpSpPr/>
        <p:nvPr/>
      </p:nvGrpSpPr>
      <p:grpSpPr>
        <a:xfrm>
          <a:off x="0" y="0"/>
          <a:ext cx="0" cy="0"/>
          <a:chOff x="0" y="0"/>
          <a:chExt cx="0" cy="0"/>
        </a:xfrm>
      </p:grpSpPr>
      <p:sp>
        <p:nvSpPr>
          <p:cNvPr id="10" name="Google Shape;9709;p1079">
            <a:extLst>
              <a:ext uri="{FF2B5EF4-FFF2-40B4-BE49-F238E27FC236}">
                <a16:creationId xmlns:a16="http://schemas.microsoft.com/office/drawing/2014/main" id="{146D0C12-F30E-39F2-005C-B3A8C2F3D62D}"/>
              </a:ext>
            </a:extLst>
          </p:cNvPr>
          <p:cNvSpPr txBox="1">
            <a:spLocks/>
          </p:cNvSpPr>
          <p:nvPr/>
        </p:nvSpPr>
        <p:spPr>
          <a:xfrm>
            <a:off x="776401" y="1837944"/>
            <a:ext cx="2815800" cy="1530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Poppins ExtraBold"/>
              <a:buNone/>
              <a:defRPr sz="3000" b="0" i="0" u="none" strike="noStrike" cap="none">
                <a:solidFill>
                  <a:schemeClr val="lt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1" kern="0">
                <a:latin typeface="Poppins"/>
                <a:ea typeface="Poppins"/>
                <a:cs typeface="Poppins"/>
                <a:sym typeface="Poppins"/>
              </a:rPr>
              <a:t>Thank you.</a:t>
            </a:r>
          </a:p>
        </p:txBody>
      </p:sp>
      <p:sp>
        <p:nvSpPr>
          <p:cNvPr id="11" name="Google Shape;9710;p1079">
            <a:extLst>
              <a:ext uri="{FF2B5EF4-FFF2-40B4-BE49-F238E27FC236}">
                <a16:creationId xmlns:a16="http://schemas.microsoft.com/office/drawing/2014/main" id="{82574215-422F-7DD5-0C22-FF56AB0182B2}"/>
              </a:ext>
            </a:extLst>
          </p:cNvPr>
          <p:cNvSpPr txBox="1"/>
          <p:nvPr/>
        </p:nvSpPr>
        <p:spPr>
          <a:xfrm>
            <a:off x="776401" y="3553619"/>
            <a:ext cx="2123700" cy="369302"/>
          </a:xfrm>
          <a:prstGeom prst="rect">
            <a:avLst/>
          </a:prstGeom>
          <a:noFill/>
          <a:ln>
            <a:noFill/>
          </a:ln>
        </p:spPr>
        <p:txBody>
          <a:bodyPr spcFirstLastPara="1" wrap="square" lIns="0" tIns="91425" rIns="91425" bIns="91425" anchor="t" anchorCtr="0">
            <a:spAutoFit/>
          </a:bodyPr>
          <a:lstStyle/>
          <a:p>
            <a:pPr>
              <a:buClr>
                <a:srgbClr val="000000"/>
              </a:buClr>
              <a:buFont typeface="Arial"/>
              <a:buNone/>
            </a:pPr>
            <a:r>
              <a:rPr lang="en-US" sz="1200" kern="0">
                <a:solidFill>
                  <a:schemeClr val="tx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www.ofiservices.com</a:t>
            </a:r>
            <a:endParaRPr lang="en-US" sz="1400" kern="0">
              <a:solidFill>
                <a:schemeClr val="tx1"/>
              </a:solidFill>
              <a:latin typeface="Poppins"/>
              <a:ea typeface="Poppins"/>
              <a:cs typeface="Poppins"/>
              <a:sym typeface="Poppins"/>
            </a:endParaRPr>
          </a:p>
        </p:txBody>
      </p:sp>
      <p:sp>
        <p:nvSpPr>
          <p:cNvPr id="2" name="Freeform 7">
            <a:extLst>
              <a:ext uri="{FF2B5EF4-FFF2-40B4-BE49-F238E27FC236}">
                <a16:creationId xmlns:a16="http://schemas.microsoft.com/office/drawing/2014/main" id="{96B41F90-57A3-25D6-5F4D-D9ECE6A18247}"/>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pic>
        <p:nvPicPr>
          <p:cNvPr id="4" name="Picture 3" descr="A white circle with dots&#10;&#10;Description automatically generated">
            <a:extLst>
              <a:ext uri="{FF2B5EF4-FFF2-40B4-BE49-F238E27FC236}">
                <a16:creationId xmlns:a16="http://schemas.microsoft.com/office/drawing/2014/main" id="{50FB7D83-F40A-78DB-9AE6-3AC125EACF48}"/>
              </a:ext>
            </a:extLst>
          </p:cNvPr>
          <p:cNvPicPr>
            <a:picLocks noChangeAspect="1"/>
          </p:cNvPicPr>
          <p:nvPr/>
        </p:nvPicPr>
        <p:blipFill>
          <a:blip r:embed="rId4"/>
          <a:stretch>
            <a:fillRect/>
          </a:stretch>
        </p:blipFill>
        <p:spPr>
          <a:xfrm>
            <a:off x="6285777" y="908663"/>
            <a:ext cx="4804860" cy="4804860"/>
          </a:xfrm>
          <a:prstGeom prst="rect">
            <a:avLst/>
          </a:prstGeom>
        </p:spPr>
      </p:pic>
    </p:spTree>
    <p:extLst>
      <p:ext uri="{BB962C8B-B14F-4D97-AF65-F5344CB8AC3E}">
        <p14:creationId xmlns:p14="http://schemas.microsoft.com/office/powerpoint/2010/main" val="233324318"/>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Ofi x Celonis">
    <p:bg>
      <p:bgPr>
        <a:solidFill>
          <a:schemeClr val="bg1"/>
        </a:solidFill>
        <a:effectLst/>
      </p:bgPr>
    </p:bg>
    <p:spTree>
      <p:nvGrpSpPr>
        <p:cNvPr id="1" name=""/>
        <p:cNvGrpSpPr/>
        <p:nvPr/>
      </p:nvGrpSpPr>
      <p:grpSpPr>
        <a:xfrm>
          <a:off x="0" y="0"/>
          <a:ext cx="0" cy="0"/>
          <a:chOff x="0" y="0"/>
          <a:chExt cx="0" cy="0"/>
        </a:xfrm>
      </p:grpSpPr>
      <p:sp>
        <p:nvSpPr>
          <p:cNvPr id="10" name="Google Shape;9709;p1079">
            <a:extLst>
              <a:ext uri="{FF2B5EF4-FFF2-40B4-BE49-F238E27FC236}">
                <a16:creationId xmlns:a16="http://schemas.microsoft.com/office/drawing/2014/main" id="{146D0C12-F30E-39F2-005C-B3A8C2F3D62D}"/>
              </a:ext>
            </a:extLst>
          </p:cNvPr>
          <p:cNvSpPr txBox="1">
            <a:spLocks/>
          </p:cNvSpPr>
          <p:nvPr/>
        </p:nvSpPr>
        <p:spPr>
          <a:xfrm>
            <a:off x="776401" y="1837944"/>
            <a:ext cx="2815800" cy="1530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Poppins ExtraBold"/>
              <a:buNone/>
              <a:defRPr sz="3000" b="0" i="0" u="none" strike="noStrike" cap="none">
                <a:solidFill>
                  <a:schemeClr val="lt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1" kern="0">
                <a:latin typeface="Poppins"/>
                <a:ea typeface="Poppins"/>
                <a:cs typeface="Poppins"/>
                <a:sym typeface="Poppins"/>
              </a:rPr>
              <a:t>Thank you.</a:t>
            </a:r>
          </a:p>
        </p:txBody>
      </p:sp>
      <p:sp>
        <p:nvSpPr>
          <p:cNvPr id="11" name="Google Shape;9710;p1079">
            <a:extLst>
              <a:ext uri="{FF2B5EF4-FFF2-40B4-BE49-F238E27FC236}">
                <a16:creationId xmlns:a16="http://schemas.microsoft.com/office/drawing/2014/main" id="{82574215-422F-7DD5-0C22-FF56AB0182B2}"/>
              </a:ext>
            </a:extLst>
          </p:cNvPr>
          <p:cNvSpPr txBox="1"/>
          <p:nvPr/>
        </p:nvSpPr>
        <p:spPr>
          <a:xfrm>
            <a:off x="776401" y="3553619"/>
            <a:ext cx="2123700" cy="369302"/>
          </a:xfrm>
          <a:prstGeom prst="rect">
            <a:avLst/>
          </a:prstGeom>
          <a:noFill/>
          <a:ln>
            <a:noFill/>
          </a:ln>
        </p:spPr>
        <p:txBody>
          <a:bodyPr spcFirstLastPara="1" wrap="square" lIns="0" tIns="91425" rIns="91425" bIns="91425" anchor="t" anchorCtr="0">
            <a:spAutoFit/>
          </a:bodyPr>
          <a:lstStyle/>
          <a:p>
            <a:pPr>
              <a:buClr>
                <a:srgbClr val="000000"/>
              </a:buClr>
              <a:buFont typeface="Arial"/>
              <a:buNone/>
            </a:pPr>
            <a:r>
              <a:rPr lang="en-US" sz="1200" kern="0">
                <a:solidFill>
                  <a:schemeClr val="tx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www.ofiservices.com</a:t>
            </a:r>
            <a:endParaRPr lang="en-US" sz="1400" kern="0">
              <a:solidFill>
                <a:schemeClr val="tx1"/>
              </a:solidFill>
              <a:latin typeface="Poppins"/>
              <a:ea typeface="Poppins"/>
              <a:cs typeface="Poppins"/>
              <a:sym typeface="Poppins"/>
            </a:endParaRPr>
          </a:p>
        </p:txBody>
      </p:sp>
      <p:pic>
        <p:nvPicPr>
          <p:cNvPr id="4" name="Picture 3" descr="A white circle with dots&#10;&#10;Description automatically generated">
            <a:extLst>
              <a:ext uri="{FF2B5EF4-FFF2-40B4-BE49-F238E27FC236}">
                <a16:creationId xmlns:a16="http://schemas.microsoft.com/office/drawing/2014/main" id="{50FB7D83-F40A-78DB-9AE6-3AC125EACF48}"/>
              </a:ext>
            </a:extLst>
          </p:cNvPr>
          <p:cNvPicPr>
            <a:picLocks noChangeAspect="1"/>
          </p:cNvPicPr>
          <p:nvPr/>
        </p:nvPicPr>
        <p:blipFill>
          <a:blip r:embed="rId3"/>
          <a:stretch>
            <a:fillRect/>
          </a:stretch>
        </p:blipFill>
        <p:spPr>
          <a:xfrm>
            <a:off x="6285777" y="908663"/>
            <a:ext cx="4804860" cy="4804860"/>
          </a:xfrm>
          <a:prstGeom prst="rect">
            <a:avLst/>
          </a:prstGeom>
        </p:spPr>
      </p:pic>
      <p:pic>
        <p:nvPicPr>
          <p:cNvPr id="7" name="Google Shape;389;p61">
            <a:extLst>
              <a:ext uri="{FF2B5EF4-FFF2-40B4-BE49-F238E27FC236}">
                <a16:creationId xmlns:a16="http://schemas.microsoft.com/office/drawing/2014/main" id="{8A93F9F0-533B-65F8-1AAA-5F52065BDB1C}"/>
              </a:ext>
            </a:extLst>
          </p:cNvPr>
          <p:cNvPicPr preferRelativeResize="0"/>
          <p:nvPr/>
        </p:nvPicPr>
        <p:blipFill rotWithShape="1">
          <a:blip r:embed="rId4">
            <a:alphaModFix/>
          </a:blip>
          <a:srcRect/>
          <a:stretch/>
        </p:blipFill>
        <p:spPr>
          <a:xfrm>
            <a:off x="1885873" y="535731"/>
            <a:ext cx="360553" cy="383885"/>
          </a:xfrm>
          <a:prstGeom prst="rect">
            <a:avLst/>
          </a:prstGeom>
          <a:noFill/>
          <a:ln>
            <a:noFill/>
          </a:ln>
        </p:spPr>
      </p:pic>
      <p:cxnSp>
        <p:nvCxnSpPr>
          <p:cNvPr id="8" name="Straight Connector 7">
            <a:extLst>
              <a:ext uri="{FF2B5EF4-FFF2-40B4-BE49-F238E27FC236}">
                <a16:creationId xmlns:a16="http://schemas.microsoft.com/office/drawing/2014/main" id="{4EB775E6-CB79-39CF-D442-734872155F87}"/>
              </a:ext>
            </a:extLst>
          </p:cNvPr>
          <p:cNvCxnSpPr>
            <a:cxnSpLocks/>
          </p:cNvCxnSpPr>
          <p:nvPr/>
        </p:nvCxnSpPr>
        <p:spPr>
          <a:xfrm>
            <a:off x="1697859" y="557849"/>
            <a:ext cx="0" cy="3508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Freeform 7">
            <a:extLst>
              <a:ext uri="{FF2B5EF4-FFF2-40B4-BE49-F238E27FC236}">
                <a16:creationId xmlns:a16="http://schemas.microsoft.com/office/drawing/2014/main" id="{E3D5269E-0D1F-BB2A-4688-946AC6CFDC25}"/>
              </a:ext>
            </a:extLst>
          </p:cNvPr>
          <p:cNvSpPr/>
          <p:nvPr/>
        </p:nvSpPr>
        <p:spPr>
          <a:xfrm>
            <a:off x="677348" y="295715"/>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3069230898"/>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111"/>
        <p:cNvGrpSpPr/>
        <p:nvPr/>
      </p:nvGrpSpPr>
      <p:grpSpPr>
        <a:xfrm>
          <a:off x="0" y="0"/>
          <a:ext cx="0" cy="0"/>
          <a:chOff x="0" y="0"/>
          <a:chExt cx="0" cy="0"/>
        </a:xfrm>
      </p:grpSpPr>
    </p:spTree>
    <p:extLst>
      <p:ext uri="{BB962C8B-B14F-4D97-AF65-F5344CB8AC3E}">
        <p14:creationId xmlns:p14="http://schemas.microsoft.com/office/powerpoint/2010/main" val="14982382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Grey">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7159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bg>
      <p:bgPr>
        <a:solidFill>
          <a:schemeClr val="tx1"/>
        </a:solidFill>
        <a:effectLst/>
      </p:bgPr>
    </p:bg>
    <p:spTree>
      <p:nvGrpSpPr>
        <p:cNvPr id="1" name="Shape 111"/>
        <p:cNvGrpSpPr/>
        <p:nvPr/>
      </p:nvGrpSpPr>
      <p:grpSpPr>
        <a:xfrm>
          <a:off x="0" y="0"/>
          <a:ext cx="0" cy="0"/>
          <a:chOff x="0" y="0"/>
          <a:chExt cx="0" cy="0"/>
        </a:xfrm>
      </p:grpSpPr>
      <p:pic>
        <p:nvPicPr>
          <p:cNvPr id="2" name="Picture 1">
            <a:extLst>
              <a:ext uri="{FF2B5EF4-FFF2-40B4-BE49-F238E27FC236}">
                <a16:creationId xmlns:a16="http://schemas.microsoft.com/office/drawing/2014/main" id="{9434C73E-D711-F2AA-F031-1C87A7732771}"/>
              </a:ext>
            </a:extLst>
          </p:cNvPr>
          <p:cNvPicPr>
            <a:picLocks noChangeAspect="1"/>
          </p:cNvPicPr>
          <p:nvPr/>
        </p:nvPicPr>
        <p:blipFill>
          <a:blip r:embed="rId2"/>
          <a:srcRect/>
          <a:stretch/>
        </p:blipFill>
        <p:spPr>
          <a:xfrm>
            <a:off x="7257951" y="4196665"/>
            <a:ext cx="4934049" cy="2775402"/>
          </a:xfrm>
          <a:prstGeom prst="rect">
            <a:avLst/>
          </a:prstGeom>
        </p:spPr>
      </p:pic>
      <p:pic>
        <p:nvPicPr>
          <p:cNvPr id="4" name="Picture 3">
            <a:extLst>
              <a:ext uri="{FF2B5EF4-FFF2-40B4-BE49-F238E27FC236}">
                <a16:creationId xmlns:a16="http://schemas.microsoft.com/office/drawing/2014/main" id="{C48812A1-D9F9-68F4-89F4-3A9B335F5567}"/>
              </a:ext>
            </a:extLst>
          </p:cNvPr>
          <p:cNvPicPr>
            <a:picLocks noChangeAspect="1"/>
          </p:cNvPicPr>
          <p:nvPr/>
        </p:nvPicPr>
        <p:blipFill>
          <a:blip r:embed="rId2"/>
          <a:srcRect/>
          <a:stretch/>
        </p:blipFill>
        <p:spPr>
          <a:xfrm rot="10800000">
            <a:off x="-949" y="0"/>
            <a:ext cx="4934049" cy="2775402"/>
          </a:xfrm>
          <a:prstGeom prst="rect">
            <a:avLst/>
          </a:prstGeom>
        </p:spPr>
      </p:pic>
      <p:sp>
        <p:nvSpPr>
          <p:cNvPr id="6" name="Rectangle 5">
            <a:extLst>
              <a:ext uri="{FF2B5EF4-FFF2-40B4-BE49-F238E27FC236}">
                <a16:creationId xmlns:a16="http://schemas.microsoft.com/office/drawing/2014/main" id="{3CACAB28-8B8A-A875-CBBE-88BF9B56D917}"/>
              </a:ext>
            </a:extLst>
          </p:cNvPr>
          <p:cNvSpPr/>
          <p:nvPr/>
        </p:nvSpPr>
        <p:spPr>
          <a:xfrm>
            <a:off x="-1" y="0"/>
            <a:ext cx="12192001" cy="523220"/>
          </a:xfrm>
          <a:prstGeom prst="rect">
            <a:avLst/>
          </a:prstGeom>
          <a:noFill/>
        </p:spPr>
        <p:txBody>
          <a:bodyPr wrap="square">
            <a:spAutoFit/>
          </a:bodyPr>
          <a:lstStyle/>
          <a:p>
            <a:pPr defTabSz="914377">
              <a:defRPr/>
            </a:pPr>
            <a:endParaRPr lang="en-US" sz="2800" b="1" kern="0">
              <a:solidFill>
                <a:srgbClr val="FFFFFF"/>
              </a:solidFill>
              <a:latin typeface="Poppins" pitchFamily="2" charset="77"/>
              <a:cs typeface="Poppins" pitchFamily="2" charset="77"/>
              <a:sym typeface="Arial"/>
            </a:endParaRPr>
          </a:p>
        </p:txBody>
      </p:sp>
      <p:sp>
        <p:nvSpPr>
          <p:cNvPr id="5" name="Rectangle 4">
            <a:extLst>
              <a:ext uri="{FF2B5EF4-FFF2-40B4-BE49-F238E27FC236}">
                <a16:creationId xmlns:a16="http://schemas.microsoft.com/office/drawing/2014/main" id="{E67C958B-8791-02E6-52EF-5ADC6618A260}"/>
              </a:ext>
            </a:extLst>
          </p:cNvPr>
          <p:cNvSpPr/>
          <p:nvPr/>
        </p:nvSpPr>
        <p:spPr>
          <a:xfrm>
            <a:off x="-1" y="9625"/>
            <a:ext cx="12192001" cy="6858000"/>
          </a:xfrm>
          <a:prstGeom prst="rect">
            <a:avLst/>
          </a:prstGeom>
          <a:gradFill flip="none" rotWithShape="1">
            <a:gsLst>
              <a:gs pos="10000">
                <a:srgbClr val="000000">
                  <a:alpha val="26235"/>
                </a:srgbClr>
              </a:gs>
              <a:gs pos="46000">
                <a:srgbClr val="000000">
                  <a:alpha val="57000"/>
                </a:srgbClr>
              </a:gs>
              <a:gs pos="99000">
                <a:srgbClr val="000000">
                  <a:alpha val="76000"/>
                </a:srgbClr>
              </a:gs>
            </a:gsLst>
            <a:lin ang="10800000" scaled="0"/>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Regular"/>
              <a:ea typeface="+mn-ea"/>
              <a:cs typeface="+mn-cs"/>
            </a:endParaRPr>
          </a:p>
        </p:txBody>
      </p:sp>
      <p:sp>
        <p:nvSpPr>
          <p:cNvPr id="7" name="Freeform 7">
            <a:extLst>
              <a:ext uri="{FF2B5EF4-FFF2-40B4-BE49-F238E27FC236}">
                <a16:creationId xmlns:a16="http://schemas.microsoft.com/office/drawing/2014/main" id="{7E0D8F75-F489-78AB-3E95-0CA64050F71A}"/>
              </a:ext>
            </a:extLst>
          </p:cNvPr>
          <p:cNvSpPr/>
          <p:nvPr/>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Tree>
    <p:extLst>
      <p:ext uri="{BB962C8B-B14F-4D97-AF65-F5344CB8AC3E}">
        <p14:creationId xmlns:p14="http://schemas.microsoft.com/office/powerpoint/2010/main" val="9663328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w 50/50 + shap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50C7D3-7F98-965B-4A5A-768D5343A0FB}"/>
              </a:ext>
            </a:extLst>
          </p:cNvPr>
          <p:cNvSpPr/>
          <p:nvPr/>
        </p:nvSpPr>
        <p:spPr>
          <a:xfrm>
            <a:off x="6092453" y="8685"/>
            <a:ext cx="6092451" cy="68493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EB275BD7-303D-726C-0871-E7D4048FA5C2}"/>
              </a:ext>
            </a:extLst>
          </p:cNvPr>
          <p:cNvSpPr/>
          <p:nvPr/>
        </p:nvSpPr>
        <p:spPr>
          <a:xfrm>
            <a:off x="6100803" y="2059396"/>
            <a:ext cx="1793091" cy="3510978"/>
          </a:xfrm>
          <a:custGeom>
            <a:avLst/>
            <a:gdLst/>
            <a:ahLst/>
            <a:cxnLst/>
            <a:rect l="l" t="t" r="r" b="b"/>
            <a:pathLst>
              <a:path w="2441676" h="4780946">
                <a:moveTo>
                  <a:pt x="0" y="0"/>
                </a:moveTo>
                <a:lnTo>
                  <a:pt x="2441676" y="0"/>
                </a:lnTo>
                <a:lnTo>
                  <a:pt x="2441676" y="4780946"/>
                </a:lnTo>
                <a:lnTo>
                  <a:pt x="0" y="4780946"/>
                </a:lnTo>
                <a:lnTo>
                  <a:pt x="0" y="0"/>
                </a:lnTo>
                <a:close/>
              </a:path>
            </a:pathLst>
          </a:custGeom>
          <a:blipFill dpi="0" rotWithShape="1">
            <a:blip r:embed="rId2">
              <a:extLst>
                <a:ext uri="{96DAC541-7B7A-43D3-8B79-37D633B846F1}">
                  <asvg:svgBlip xmlns:asvg="http://schemas.microsoft.com/office/drawing/2016/SVG/main" r:embed="rId3"/>
                </a:ext>
              </a:extLst>
            </a:blip>
            <a:srcRect/>
            <a:stretch>
              <a:fillRect l="-99124"/>
            </a:stretch>
          </a:blipFill>
        </p:spPr>
        <p:txBody>
          <a:bodyPr/>
          <a:lstStyle/>
          <a:p>
            <a:endParaRPr lang="en-US"/>
          </a:p>
        </p:txBody>
      </p:sp>
      <p:sp>
        <p:nvSpPr>
          <p:cNvPr id="7" name="Rectangle 6">
            <a:extLst>
              <a:ext uri="{FF2B5EF4-FFF2-40B4-BE49-F238E27FC236}">
                <a16:creationId xmlns:a16="http://schemas.microsoft.com/office/drawing/2014/main" id="{36F698BF-6B3C-A2F4-57D1-7C7B5B82A578}"/>
              </a:ext>
            </a:extLst>
          </p:cNvPr>
          <p:cNvSpPr/>
          <p:nvPr/>
        </p:nvSpPr>
        <p:spPr>
          <a:xfrm>
            <a:off x="6107271" y="2014393"/>
            <a:ext cx="2384250" cy="3755076"/>
          </a:xfrm>
          <a:prstGeom prst="rect">
            <a:avLst/>
          </a:prstGeom>
          <a:solidFill>
            <a:schemeClr val="tx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4">
            <a:extLst>
              <a:ext uri="{FF2B5EF4-FFF2-40B4-BE49-F238E27FC236}">
                <a16:creationId xmlns:a16="http://schemas.microsoft.com/office/drawing/2014/main" id="{CF2ADC1E-9605-BB00-CD35-688933477177}"/>
              </a:ext>
            </a:extLst>
          </p:cNvPr>
          <p:cNvSpPr/>
          <p:nvPr/>
        </p:nvSpPr>
        <p:spPr>
          <a:xfrm>
            <a:off x="4308571" y="2059397"/>
            <a:ext cx="1782627" cy="3510977"/>
          </a:xfrm>
          <a:custGeom>
            <a:avLst/>
            <a:gdLst/>
            <a:ahLst/>
            <a:cxnLst/>
            <a:rect l="l" t="t" r="r" b="b"/>
            <a:pathLst>
              <a:path w="2427427" h="4780946">
                <a:moveTo>
                  <a:pt x="0" y="0"/>
                </a:moveTo>
                <a:lnTo>
                  <a:pt x="2427428" y="0"/>
                </a:lnTo>
                <a:lnTo>
                  <a:pt x="2427428" y="4780946"/>
                </a:lnTo>
                <a:lnTo>
                  <a:pt x="0" y="4780946"/>
                </a:lnTo>
                <a:lnTo>
                  <a:pt x="0" y="0"/>
                </a:lnTo>
                <a:close/>
              </a:path>
            </a:pathLst>
          </a:custGeom>
          <a:blipFill>
            <a:blip r:embed="rId4">
              <a:extLst>
                <a:ext uri="{96DAC541-7B7A-43D3-8B79-37D633B846F1}">
                  <asvg:svgBlip xmlns:asvg="http://schemas.microsoft.com/office/drawing/2016/SVG/main" r:embed="rId5"/>
                </a:ext>
              </a:extLst>
            </a:blip>
            <a:stretch>
              <a:fillRect r="-100293"/>
            </a:stretch>
          </a:blipFill>
        </p:spPr>
        <p:txBody>
          <a:bodyPr/>
          <a:lstStyle/>
          <a:p>
            <a:endParaRPr lang="en-US"/>
          </a:p>
        </p:txBody>
      </p:sp>
      <p:sp>
        <p:nvSpPr>
          <p:cNvPr id="6" name="Rectangle 5">
            <a:extLst>
              <a:ext uri="{FF2B5EF4-FFF2-40B4-BE49-F238E27FC236}">
                <a16:creationId xmlns:a16="http://schemas.microsoft.com/office/drawing/2014/main" id="{200FF4D5-FF3E-3FBA-4BF7-EAD4BF90461C}"/>
              </a:ext>
            </a:extLst>
          </p:cNvPr>
          <p:cNvSpPr/>
          <p:nvPr/>
        </p:nvSpPr>
        <p:spPr>
          <a:xfrm>
            <a:off x="3700795" y="2059396"/>
            <a:ext cx="2384249" cy="3755076"/>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AD1D5A0-0236-5870-CA3C-7EA9BC1B0C2F}"/>
              </a:ext>
            </a:extLst>
          </p:cNvPr>
          <p:cNvSpPr/>
          <p:nvPr userDrawn="1"/>
        </p:nvSpPr>
        <p:spPr>
          <a:xfrm>
            <a:off x="6092453" y="8685"/>
            <a:ext cx="6092451" cy="68493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4">
            <a:extLst>
              <a:ext uri="{FF2B5EF4-FFF2-40B4-BE49-F238E27FC236}">
                <a16:creationId xmlns:a16="http://schemas.microsoft.com/office/drawing/2014/main" id="{FC57538E-F3BB-1656-8C79-129A8BBB7DC3}"/>
              </a:ext>
            </a:extLst>
          </p:cNvPr>
          <p:cNvSpPr/>
          <p:nvPr userDrawn="1"/>
        </p:nvSpPr>
        <p:spPr>
          <a:xfrm>
            <a:off x="4308571" y="2059397"/>
            <a:ext cx="1782627" cy="3510977"/>
          </a:xfrm>
          <a:custGeom>
            <a:avLst/>
            <a:gdLst/>
            <a:ahLst/>
            <a:cxnLst/>
            <a:rect l="l" t="t" r="r" b="b"/>
            <a:pathLst>
              <a:path w="2427427" h="4780946">
                <a:moveTo>
                  <a:pt x="0" y="0"/>
                </a:moveTo>
                <a:lnTo>
                  <a:pt x="2427428" y="0"/>
                </a:lnTo>
                <a:lnTo>
                  <a:pt x="2427428" y="4780946"/>
                </a:lnTo>
                <a:lnTo>
                  <a:pt x="0" y="4780946"/>
                </a:lnTo>
                <a:lnTo>
                  <a:pt x="0" y="0"/>
                </a:lnTo>
                <a:close/>
              </a:path>
            </a:pathLst>
          </a:custGeom>
          <a:blipFill>
            <a:blip r:embed="rId4">
              <a:extLst>
                <a:ext uri="{96DAC541-7B7A-43D3-8B79-37D633B846F1}">
                  <asvg:svgBlip xmlns:asvg="http://schemas.microsoft.com/office/drawing/2016/SVG/main" r:embed="rId5"/>
                </a:ext>
              </a:extLst>
            </a:blip>
            <a:stretch>
              <a:fillRect r="-100293"/>
            </a:stretch>
          </a:blipFill>
        </p:spPr>
        <p:txBody>
          <a:bodyPr/>
          <a:lstStyle/>
          <a:p>
            <a:endParaRPr lang="en-US"/>
          </a:p>
        </p:txBody>
      </p:sp>
      <p:sp>
        <p:nvSpPr>
          <p:cNvPr id="5" name="Rectangle 4">
            <a:extLst>
              <a:ext uri="{FF2B5EF4-FFF2-40B4-BE49-F238E27FC236}">
                <a16:creationId xmlns:a16="http://schemas.microsoft.com/office/drawing/2014/main" id="{E0F26BF7-D106-40FB-68CA-68FF6C9E5738}"/>
              </a:ext>
            </a:extLst>
          </p:cNvPr>
          <p:cNvSpPr/>
          <p:nvPr userDrawn="1"/>
        </p:nvSpPr>
        <p:spPr>
          <a:xfrm>
            <a:off x="3700795" y="2059396"/>
            <a:ext cx="2384249" cy="3755076"/>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7965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707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1"/>
        <p:cNvGrpSpPr/>
        <p:nvPr/>
      </p:nvGrpSpPr>
      <p:grpSpPr>
        <a:xfrm>
          <a:off x="0" y="0"/>
          <a:ext cx="0" cy="0"/>
          <a:chOff x="0" y="0"/>
          <a:chExt cx="0" cy="0"/>
        </a:xfrm>
      </p:grpSpPr>
      <p:sp>
        <p:nvSpPr>
          <p:cNvPr id="2" name="Freeform 6">
            <a:extLst>
              <a:ext uri="{FF2B5EF4-FFF2-40B4-BE49-F238E27FC236}">
                <a16:creationId xmlns:a16="http://schemas.microsoft.com/office/drawing/2014/main" id="{FFB70009-FFA2-D8D4-5D9C-50DA7228F028}"/>
              </a:ext>
            </a:extLst>
          </p:cNvPr>
          <p:cNvSpPr/>
          <p:nvPr userDrawn="1"/>
        </p:nvSpPr>
        <p:spPr>
          <a:xfrm>
            <a:off x="11042118" y="216128"/>
            <a:ext cx="832337" cy="828000"/>
          </a:xfrm>
          <a:custGeom>
            <a:avLst/>
            <a:gdLst/>
            <a:ahLst/>
            <a:cxnLst/>
            <a:rect l="l" t="t" r="r" b="b"/>
            <a:pathLst>
              <a:path w="5343525" h="5343525">
                <a:moveTo>
                  <a:pt x="0" y="0"/>
                </a:moveTo>
                <a:lnTo>
                  <a:pt x="5343525" y="0"/>
                </a:lnTo>
                <a:lnTo>
                  <a:pt x="5343525" y="5343525"/>
                </a:lnTo>
                <a:lnTo>
                  <a:pt x="0" y="5343525"/>
                </a:lnTo>
                <a:lnTo>
                  <a:pt x="0" y="0"/>
                </a:lnTo>
                <a:close/>
              </a:path>
            </a:pathLst>
          </a:custGeom>
          <a:blipFill>
            <a:blip r:embed="rId2"/>
            <a:stretch>
              <a:fillRect r="-7903" b="-7903"/>
            </a:stretch>
          </a:blipFill>
        </p:spPr>
        <p:txBody>
          <a:bodyPr/>
          <a:lstStyle/>
          <a:p>
            <a:endParaRPr lang="en-GB"/>
          </a:p>
        </p:txBody>
      </p:sp>
    </p:spTree>
    <p:extLst>
      <p:ext uri="{BB962C8B-B14F-4D97-AF65-F5344CB8AC3E}">
        <p14:creationId xmlns:p14="http://schemas.microsoft.com/office/powerpoint/2010/main" val="3469104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body blac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E48E-2D15-065A-45C6-7D9CE0506094}"/>
              </a:ext>
            </a:extLst>
          </p:cNvPr>
          <p:cNvSpPr>
            <a:spLocks noGrp="1"/>
          </p:cNvSpPr>
          <p:nvPr>
            <p:ph type="title"/>
          </p:nvPr>
        </p:nvSpPr>
        <p:spPr>
          <a:xfrm>
            <a:off x="421268" y="366184"/>
            <a:ext cx="9953221" cy="312046"/>
          </a:xfrm>
        </p:spPr>
        <p:txBody>
          <a:bodyPr/>
          <a:lstStyle>
            <a:lvl1pPr>
              <a:defRPr>
                <a:solidFill>
                  <a:schemeClr val="tx1"/>
                </a:solidFill>
              </a:defRPr>
            </a:lvl1pPr>
          </a:lstStyle>
          <a:p>
            <a:r>
              <a:rPr lang="en-GB"/>
              <a:t>Click to edit Master title style</a:t>
            </a:r>
            <a:endParaRPr lang="en-CO"/>
          </a:p>
        </p:txBody>
      </p:sp>
      <p:sp>
        <p:nvSpPr>
          <p:cNvPr id="9" name="Freeform 7">
            <a:extLst>
              <a:ext uri="{FF2B5EF4-FFF2-40B4-BE49-F238E27FC236}">
                <a16:creationId xmlns:a16="http://schemas.microsoft.com/office/drawing/2014/main" id="{A8317085-8373-9C59-5007-040E89892D17}"/>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sp>
        <p:nvSpPr>
          <p:cNvPr id="3" name="Google Shape;160;p18">
            <a:extLst>
              <a:ext uri="{FF2B5EF4-FFF2-40B4-BE49-F238E27FC236}">
                <a16:creationId xmlns:a16="http://schemas.microsoft.com/office/drawing/2014/main" id="{C4FD5E0F-A4CB-F6DA-49ED-FE84E65BBBFD}"/>
              </a:ext>
            </a:extLst>
          </p:cNvPr>
          <p:cNvSpPr txBox="1">
            <a:spLocks noGrp="1"/>
          </p:cNvSpPr>
          <p:nvPr>
            <p:ph type="body" idx="1"/>
          </p:nvPr>
        </p:nvSpPr>
        <p:spPr>
          <a:xfrm>
            <a:off x="407988" y="1376363"/>
            <a:ext cx="11412537" cy="5108400"/>
          </a:xfrm>
          <a:prstGeom prst="rect">
            <a:avLst/>
          </a:prstGeom>
          <a:noFill/>
          <a:ln>
            <a:noFill/>
          </a:ln>
        </p:spPr>
        <p:txBody>
          <a:bodyPr spcFirstLastPara="1" wrap="square" lIns="36000" tIns="36000" rIns="36000" bIns="36000" anchor="t" anchorCtr="0">
            <a:normAutofit/>
          </a:bodyPr>
          <a:lstStyle>
            <a:lvl1pPr marL="0" lvl="0" indent="0" algn="l">
              <a:lnSpc>
                <a:spcPct val="100000"/>
              </a:lnSpc>
              <a:spcBef>
                <a:spcPts val="0"/>
              </a:spcBef>
              <a:spcAft>
                <a:spcPts val="0"/>
              </a:spcAft>
              <a:buSzPct val="100000"/>
              <a:buFont typeface="Arial" panose="020B0604020202020204" pitchFamily="34" charset="0"/>
              <a:buNone/>
              <a:defRPr sz="1200" b="0" i="0">
                <a:solidFill>
                  <a:schemeClr val="tx1"/>
                </a:solidFill>
                <a:latin typeface="Poppins"/>
                <a:ea typeface="Poppins"/>
                <a:cs typeface="Poppins"/>
                <a:sym typeface="Poppins"/>
              </a:defRPr>
            </a:lvl1pPr>
            <a:lvl2pPr marL="1219170" lvl="1" indent="-457189" algn="l">
              <a:lnSpc>
                <a:spcPct val="100000"/>
              </a:lnSpc>
              <a:spcBef>
                <a:spcPts val="667"/>
              </a:spcBef>
              <a:spcAft>
                <a:spcPts val="0"/>
              </a:spcAft>
              <a:buSzPts val="1800"/>
              <a:buChar char="•"/>
              <a:defRPr b="1" i="0">
                <a:latin typeface="Poppins"/>
                <a:ea typeface="Poppins"/>
                <a:cs typeface="Poppins"/>
                <a:sym typeface="Poppins"/>
              </a:defRPr>
            </a:lvl2pPr>
            <a:lvl3pPr marL="1828754" lvl="2" indent="-440256" algn="l">
              <a:lnSpc>
                <a:spcPct val="100000"/>
              </a:lnSpc>
              <a:spcBef>
                <a:spcPts val="667"/>
              </a:spcBef>
              <a:spcAft>
                <a:spcPts val="0"/>
              </a:spcAft>
              <a:buSzPts val="1600"/>
              <a:buChar char="•"/>
              <a:defRPr b="1" i="0">
                <a:latin typeface="Poppins"/>
                <a:ea typeface="Poppins"/>
                <a:cs typeface="Poppins"/>
                <a:sym typeface="Poppins"/>
              </a:defRPr>
            </a:lvl3pPr>
            <a:lvl4pPr marL="2438339" lvl="3" indent="-423323" algn="l">
              <a:lnSpc>
                <a:spcPct val="100000"/>
              </a:lnSpc>
              <a:spcBef>
                <a:spcPts val="667"/>
              </a:spcBef>
              <a:spcAft>
                <a:spcPts val="0"/>
              </a:spcAft>
              <a:buSzPts val="1400"/>
              <a:buChar char="•"/>
              <a:defRPr b="1" i="0">
                <a:latin typeface="Poppins"/>
                <a:ea typeface="Poppins"/>
                <a:cs typeface="Poppins"/>
                <a:sym typeface="Poppins"/>
              </a:defRPr>
            </a:lvl4pPr>
            <a:lvl5pPr marL="3047924" lvl="4" indent="-406390" algn="l">
              <a:lnSpc>
                <a:spcPct val="100000"/>
              </a:lnSpc>
              <a:spcBef>
                <a:spcPts val="667"/>
              </a:spcBef>
              <a:spcAft>
                <a:spcPts val="0"/>
              </a:spcAft>
              <a:buSzPts val="1200"/>
              <a:buChar char="•"/>
              <a:defRPr b="1" i="0">
                <a:latin typeface="Poppins"/>
                <a:ea typeface="Poppins"/>
                <a:cs typeface="Poppins"/>
                <a:sym typeface="Poppins"/>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GB"/>
              <a:t>Click to edit Master text styles</a:t>
            </a:r>
          </a:p>
        </p:txBody>
      </p:sp>
    </p:spTree>
    <p:extLst>
      <p:ext uri="{BB962C8B-B14F-4D97-AF65-F5344CB8AC3E}">
        <p14:creationId xmlns:p14="http://schemas.microsoft.com/office/powerpoint/2010/main" val="71285204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elonis blac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E48E-2D15-065A-45C6-7D9CE0506094}"/>
              </a:ext>
            </a:extLst>
          </p:cNvPr>
          <p:cNvSpPr>
            <a:spLocks noGrp="1"/>
          </p:cNvSpPr>
          <p:nvPr>
            <p:ph type="title"/>
          </p:nvPr>
        </p:nvSpPr>
        <p:spPr>
          <a:xfrm>
            <a:off x="421269" y="366184"/>
            <a:ext cx="9253084" cy="312046"/>
          </a:xfrm>
        </p:spPr>
        <p:txBody>
          <a:bodyPr/>
          <a:lstStyle>
            <a:lvl1pPr>
              <a:defRPr>
                <a:solidFill>
                  <a:schemeClr val="tx1"/>
                </a:solidFill>
              </a:defRPr>
            </a:lvl1pPr>
          </a:lstStyle>
          <a:p>
            <a:r>
              <a:rPr lang="en-GB"/>
              <a:t>Click to edit Master title style</a:t>
            </a:r>
            <a:endParaRPr lang="en-CO"/>
          </a:p>
        </p:txBody>
      </p:sp>
      <p:sp>
        <p:nvSpPr>
          <p:cNvPr id="9" name="Freeform 7">
            <a:extLst>
              <a:ext uri="{FF2B5EF4-FFF2-40B4-BE49-F238E27FC236}">
                <a16:creationId xmlns:a16="http://schemas.microsoft.com/office/drawing/2014/main" id="{A8317085-8373-9C59-5007-040E89892D17}"/>
              </a:ext>
            </a:extLst>
          </p:cNvPr>
          <p:cNvSpPr/>
          <p:nvPr userDrawn="1"/>
        </p:nvSpPr>
        <p:spPr>
          <a:xfrm>
            <a:off x="11041200" y="216000"/>
            <a:ext cx="884132" cy="863915"/>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Poppins-Regular"/>
              <a:ea typeface="+mn-ea"/>
              <a:cs typeface="+mn-cs"/>
            </a:endParaRPr>
          </a:p>
        </p:txBody>
      </p:sp>
      <p:cxnSp>
        <p:nvCxnSpPr>
          <p:cNvPr id="4" name="Straight Connector 3">
            <a:extLst>
              <a:ext uri="{FF2B5EF4-FFF2-40B4-BE49-F238E27FC236}">
                <a16:creationId xmlns:a16="http://schemas.microsoft.com/office/drawing/2014/main" id="{AAD94140-1F02-8BCA-C4A5-7D93D350FEC9}"/>
              </a:ext>
            </a:extLst>
          </p:cNvPr>
          <p:cNvCxnSpPr/>
          <p:nvPr userDrawn="1"/>
        </p:nvCxnSpPr>
        <p:spPr>
          <a:xfrm>
            <a:off x="11000321" y="448087"/>
            <a:ext cx="0" cy="430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oogle Shape;299;p38">
            <a:extLst>
              <a:ext uri="{FF2B5EF4-FFF2-40B4-BE49-F238E27FC236}">
                <a16:creationId xmlns:a16="http://schemas.microsoft.com/office/drawing/2014/main" id="{5E216044-C656-8C28-336D-AF7CB934C199}"/>
              </a:ext>
            </a:extLst>
          </p:cNvPr>
          <p:cNvPicPr preferRelativeResize="0"/>
          <p:nvPr userDrawn="1"/>
        </p:nvPicPr>
        <p:blipFill rotWithShape="1">
          <a:blip r:embed="rId3">
            <a:alphaModFix/>
          </a:blip>
          <a:srcRect/>
          <a:stretch/>
        </p:blipFill>
        <p:spPr>
          <a:xfrm>
            <a:off x="10261828" y="369204"/>
            <a:ext cx="568800" cy="586800"/>
          </a:xfrm>
          <a:prstGeom prst="rect">
            <a:avLst/>
          </a:prstGeom>
          <a:noFill/>
          <a:ln>
            <a:noFill/>
          </a:ln>
        </p:spPr>
      </p:pic>
    </p:spTree>
    <p:extLst>
      <p:ext uri="{BB962C8B-B14F-4D97-AF65-F5344CB8AC3E}">
        <p14:creationId xmlns:p14="http://schemas.microsoft.com/office/powerpoint/2010/main" val="223674291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lt1"/>
        </a:solidFill>
        <a:effectLst/>
      </p:bgPr>
    </p:bg>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421268" y="366184"/>
            <a:ext cx="10704000" cy="36049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000" b="1" i="0" u="none" strike="noStrike" cap="none">
                <a:solidFill>
                  <a:schemeClr val="dk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42746990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730" r:id="rId3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57">
          <p15:clr>
            <a:srgbClr val="F26B43"/>
          </p15:clr>
        </p15:guide>
        <p15:guide id="4" pos="7446">
          <p15:clr>
            <a:srgbClr val="F26B43"/>
          </p15:clr>
        </p15:guide>
        <p15:guide id="5" pos="7015">
          <p15:clr>
            <a:srgbClr val="F26B43"/>
          </p15:clr>
        </p15:guide>
        <p15:guide id="6" orient="horz" pos="867">
          <p15:clr>
            <a:srgbClr val="F26B43"/>
          </p15:clr>
        </p15:guide>
        <p15:guide id="7" orient="horz" pos="40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421268" y="366184"/>
            <a:ext cx="10704000" cy="36049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000" b="1" i="0" u="none" strike="noStrike" cap="none">
                <a:solidFill>
                  <a:schemeClr val="dk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420216616"/>
      </p:ext>
    </p:extLst>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Poppins SemiBold" pitchFamily="2" charset="77"/>
          <a:ea typeface="Poppins SemiBold" pitchFamily="2" charset="77"/>
          <a:cs typeface="Poppins SemiBold" pitchFamily="2" charset="77"/>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57">
          <p15:clr>
            <a:srgbClr val="F26B43"/>
          </p15:clr>
        </p15:guide>
        <p15:guide id="4" pos="7446">
          <p15:clr>
            <a:srgbClr val="F26B43"/>
          </p15:clr>
        </p15:guide>
        <p15:guide id="5" pos="7015">
          <p15:clr>
            <a:srgbClr val="F26B43"/>
          </p15:clr>
        </p15:guide>
        <p15:guide id="6" orient="horz" pos="867">
          <p15:clr>
            <a:srgbClr val="F26B43"/>
          </p15:clr>
        </p15:guide>
        <p15:guide id="7" orient="horz" pos="40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rive.google.com/drive/folders/1mClGxQdpoSe_nMg4TIpEwyB6iYjz7kBe?usp=shar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png"/><Relationship Id="rId21" Type="http://schemas.openxmlformats.org/officeDocument/2006/relationships/image" Target="../media/image35.jpeg"/><Relationship Id="rId34" Type="http://schemas.openxmlformats.org/officeDocument/2006/relationships/image" Target="../media/image48.png"/><Relationship Id="rId42" Type="http://schemas.openxmlformats.org/officeDocument/2006/relationships/image" Target="../media/image56.png"/><Relationship Id="rId47" Type="http://schemas.openxmlformats.org/officeDocument/2006/relationships/image" Target="../media/image60.png"/><Relationship Id="rId50" Type="http://schemas.openxmlformats.org/officeDocument/2006/relationships/image" Target="../media/image62.png"/><Relationship Id="rId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30.png"/><Relationship Id="rId29" Type="http://schemas.openxmlformats.org/officeDocument/2006/relationships/image" Target="../media/image43.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png"/><Relationship Id="rId45" Type="http://schemas.openxmlformats.org/officeDocument/2006/relationships/image" Target="../media/image59.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49" Type="http://schemas.microsoft.com/office/2007/relationships/hdphoto" Target="../media/hdphoto2.wdp"/><Relationship Id="rId10" Type="http://schemas.openxmlformats.org/officeDocument/2006/relationships/image" Target="../media/image24.svg"/><Relationship Id="rId19" Type="http://schemas.openxmlformats.org/officeDocument/2006/relationships/image" Target="../media/image33.png"/><Relationship Id="rId31" Type="http://schemas.openxmlformats.org/officeDocument/2006/relationships/image" Target="../media/image45.png"/><Relationship Id="rId44" Type="http://schemas.openxmlformats.org/officeDocument/2006/relationships/image" Target="../media/image58.sv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png"/><Relationship Id="rId43" Type="http://schemas.openxmlformats.org/officeDocument/2006/relationships/image" Target="../media/image57.png"/><Relationship Id="rId48" Type="http://schemas.openxmlformats.org/officeDocument/2006/relationships/image" Target="../media/image61.png"/><Relationship Id="rId8" Type="http://schemas.openxmlformats.org/officeDocument/2006/relationships/image" Target="../media/image22.png"/><Relationship Id="rId3" Type="http://schemas.openxmlformats.org/officeDocument/2006/relationships/image" Target="../media/image3.pn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 Id="rId46" Type="http://schemas.microsoft.com/office/2007/relationships/hdphoto" Target="../media/hdphoto1.wdp"/><Relationship Id="rId20" Type="http://schemas.openxmlformats.org/officeDocument/2006/relationships/image" Target="../media/image34.png"/><Relationship Id="rId41"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5.gif"/><Relationship Id="rId7" Type="http://schemas.openxmlformats.org/officeDocument/2006/relationships/image" Target="../media/image69.svg"/><Relationship Id="rId2" Type="http://schemas.openxmlformats.org/officeDocument/2006/relationships/image" Target="../media/image64.gif"/><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gif"/><Relationship Id="rId4" Type="http://schemas.openxmlformats.org/officeDocument/2006/relationships/image" Target="../media/image66.gif"/></Relationships>
</file>

<file path=ppt/slides/_rels/slide6.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3" Type="http://schemas.openxmlformats.org/officeDocument/2006/relationships/image" Target="../media/image77.svg"/><Relationship Id="rId7" Type="http://schemas.openxmlformats.org/officeDocument/2006/relationships/image" Target="../media/image81.svg"/><Relationship Id="rId12"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svg"/><Relationship Id="rId7" Type="http://schemas.openxmlformats.org/officeDocument/2006/relationships/image" Target="../media/image93.svg"/><Relationship Id="rId2" Type="http://schemas.openxmlformats.org/officeDocument/2006/relationships/image" Target="../media/image88.png"/><Relationship Id="rId1" Type="http://schemas.openxmlformats.org/officeDocument/2006/relationships/slideLayout" Target="../slideLayouts/slideLayout35.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D866AD6-0BD8-7CAF-CD9C-C584C368DF87}"/>
              </a:ext>
            </a:extLst>
          </p:cNvPr>
          <p:cNvSpPr>
            <a:spLocks noGrp="1"/>
          </p:cNvSpPr>
          <p:nvPr>
            <p:ph type="body" idx="10"/>
          </p:nvPr>
        </p:nvSpPr>
        <p:spPr/>
        <p:txBody>
          <a:bodyPr/>
          <a:lstStyle/>
          <a:p>
            <a:r>
              <a:rPr lang="en-GB"/>
              <a:t>2025</a:t>
            </a:r>
          </a:p>
        </p:txBody>
      </p:sp>
      <p:sp>
        <p:nvSpPr>
          <p:cNvPr id="8" name="Title 7">
            <a:extLst>
              <a:ext uri="{FF2B5EF4-FFF2-40B4-BE49-F238E27FC236}">
                <a16:creationId xmlns:a16="http://schemas.microsoft.com/office/drawing/2014/main" id="{2E4CA638-50F4-E9FE-565F-333F87EFEC22}"/>
              </a:ext>
            </a:extLst>
          </p:cNvPr>
          <p:cNvSpPr>
            <a:spLocks noGrp="1"/>
          </p:cNvSpPr>
          <p:nvPr>
            <p:ph type="title"/>
          </p:nvPr>
        </p:nvSpPr>
        <p:spPr/>
        <p:txBody>
          <a:bodyPr/>
          <a:lstStyle/>
          <a:p>
            <a:r>
              <a:rPr lang="en-GB"/>
              <a:t>OFI Services </a:t>
            </a:r>
          </a:p>
        </p:txBody>
      </p:sp>
    </p:spTree>
    <p:extLst>
      <p:ext uri="{BB962C8B-B14F-4D97-AF65-F5344CB8AC3E}">
        <p14:creationId xmlns:p14="http://schemas.microsoft.com/office/powerpoint/2010/main" val="2026238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FD78B-B107-F5E5-9FF8-41529136B5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564F4-9729-3810-5911-ADD6D0C2C0B6}"/>
              </a:ext>
            </a:extLst>
          </p:cNvPr>
          <p:cNvSpPr>
            <a:spLocks noGrp="1"/>
          </p:cNvSpPr>
          <p:nvPr>
            <p:ph type="title"/>
          </p:nvPr>
        </p:nvSpPr>
        <p:spPr/>
        <p:txBody>
          <a:bodyPr/>
          <a:lstStyle/>
          <a:p>
            <a:r>
              <a:rPr lang="en-US" dirty="0"/>
              <a:t>Case Study- LOGISTICS INNOVATION CHALLENGE</a:t>
            </a:r>
            <a:br>
              <a:rPr lang="en-US" dirty="0"/>
            </a:br>
            <a:br>
              <a:rPr lang="en-US" b="0"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Tech Stack: Python, </a:t>
            </a:r>
            <a:r>
              <a:rPr lang="en-US" dirty="0" err="1">
                <a:latin typeface="Calibri" panose="020F0502020204030204" pitchFamily="34" charset="0"/>
                <a:ea typeface="Calibri" panose="020F0502020204030204" pitchFamily="34" charset="0"/>
                <a:cs typeface="Calibri" panose="020F0502020204030204" pitchFamily="34" charset="0"/>
              </a:rPr>
              <a:t>Streamlit</a:t>
            </a:r>
            <a:r>
              <a:rPr lang="en-US" dirty="0">
                <a:latin typeface="Calibri" panose="020F0502020204030204" pitchFamily="34" charset="0"/>
                <a:ea typeface="Calibri" panose="020F0502020204030204" pitchFamily="34" charset="0"/>
                <a:cs typeface="Calibri" panose="020F0502020204030204" pitchFamily="34" charset="0"/>
              </a:rPr>
              <a:t> (Required) + Your Choice</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Focus: Innovation, Creativity, Problem-Solving</a:t>
            </a:r>
            <a:br>
              <a:rPr lang="en-US" dirty="0">
                <a:latin typeface="Calibri" panose="020F0502020204030204" pitchFamily="34" charset="0"/>
                <a:ea typeface="Calibri" panose="020F0502020204030204" pitchFamily="34" charset="0"/>
                <a:cs typeface="Calibri" panose="020F0502020204030204" pitchFamily="34" charset="0"/>
              </a:rPr>
            </a:br>
            <a:br>
              <a:rPr lang="en-US" dirty="0"/>
            </a:br>
            <a:r>
              <a:rPr lang="en-US" dirty="0"/>
              <a:t>Business Context:</a:t>
            </a:r>
            <a:br>
              <a:rPr lang="en-US" b="0" dirty="0"/>
            </a:br>
            <a:r>
              <a:rPr lang="en-US" b="0" dirty="0">
                <a:latin typeface="Calibri" panose="020F0502020204030204" pitchFamily="34" charset="0"/>
                <a:ea typeface="Calibri" panose="020F0502020204030204" pitchFamily="34" charset="0"/>
                <a:cs typeface="Calibri" panose="020F0502020204030204" pitchFamily="34" charset="0"/>
              </a:rPr>
              <a:t>Company Profile: NexGen Logistics Pvt. Ltd.</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NexGen Logistics is a mid-sized logistics company operating across India with international connections to Singapore, Dubai, Hong Kong, and Bangkok. The company handles 200+ monthly orders across multiple product categories including Electronics, Fashion, Food &amp; Beverage, Healthcare, Industrial goods, Books, and Home Goods.</a:t>
            </a:r>
            <a:br>
              <a:rPr lang="en-US" b="0" dirty="0"/>
            </a:br>
            <a:br>
              <a:rPr lang="en-US" b="0" dirty="0"/>
            </a:br>
            <a:r>
              <a:rPr lang="en-US" dirty="0"/>
              <a:t>Current Operations:</a:t>
            </a:r>
            <a:br>
              <a:rPr lang="en-US" b="0" dirty="0"/>
            </a:br>
            <a:r>
              <a:rPr lang="en-US" b="0" dirty="0">
                <a:latin typeface="Calibri" panose="020F0502020204030204" pitchFamily="34" charset="0"/>
                <a:ea typeface="Calibri" panose="020F0502020204030204" pitchFamily="34" charset="0"/>
                <a:cs typeface="Calibri" panose="020F0502020204030204" pitchFamily="34" charset="0"/>
              </a:rPr>
              <a:t>· 5 major warehouses (Mumbai, Delhi, Bangalore, Chennai, Kolkata)</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50-vehicle fleet (vans, trucks, refrigerated units, express bikes)</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5 carrier partnerships for extended reach</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Serving Enterprise, SMB, and Individual customer segments</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Handling Express, Standard, and Economy delivery priorities</a:t>
            </a:r>
            <a:br>
              <a:rPr lang="en-US" b="0"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386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587A-444E-5FC9-D791-05D00F4FC56C}"/>
              </a:ext>
            </a:extLst>
          </p:cNvPr>
          <p:cNvSpPr>
            <a:spLocks noGrp="1"/>
          </p:cNvSpPr>
          <p:nvPr>
            <p:ph type="title"/>
          </p:nvPr>
        </p:nvSpPr>
        <p:spPr/>
        <p:txBody>
          <a:bodyPr/>
          <a:lstStyle/>
          <a:p>
            <a:r>
              <a:rPr lang="en-US" dirty="0"/>
              <a:t>The Challenge</a:t>
            </a:r>
            <a:br>
              <a:rPr lang="en-US" dirty="0"/>
            </a:br>
            <a:br>
              <a:rPr lang="en-US" b="0" dirty="0"/>
            </a:br>
            <a:r>
              <a:rPr lang="en-US" dirty="0">
                <a:latin typeface="Calibri" panose="020F0502020204030204" pitchFamily="34" charset="0"/>
                <a:ea typeface="Calibri" panose="020F0502020204030204" pitchFamily="34" charset="0"/>
                <a:cs typeface="Calibri" panose="020F0502020204030204" pitchFamily="34" charset="0"/>
              </a:rPr>
              <a:t>Despite steady growth, NexGen Logistics faces critical challenges threatening its competitive position:</a:t>
            </a:r>
            <a:br>
              <a:rPr lang="en-US" dirty="0">
                <a:latin typeface="Calibri" panose="020F0502020204030204" pitchFamily="34" charset="0"/>
                <a:ea typeface="Calibri" panose="020F0502020204030204" pitchFamily="34" charset="0"/>
                <a:cs typeface="Calibri" panose="020F0502020204030204" pitchFamily="34" charset="0"/>
              </a:rPr>
            </a:br>
            <a:br>
              <a:rPr lang="en-US"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Delivery Performance Issues</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Operational Inefficiencies</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Cost Pressures</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Limited Innovation</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Sustainability Concerns</a:t>
            </a:r>
            <a:br>
              <a:rPr lang="en-US" b="0" dirty="0"/>
            </a:br>
            <a:br>
              <a:rPr lang="en-US" b="0" dirty="0"/>
            </a:br>
            <a:r>
              <a:rPr lang="en-US" dirty="0">
                <a:latin typeface="Calibri" panose="020F0502020204030204" pitchFamily="34" charset="0"/>
                <a:ea typeface="Calibri" panose="020F0502020204030204" pitchFamily="34" charset="0"/>
                <a:cs typeface="Calibri" panose="020F0502020204030204" pitchFamily="34" charset="0"/>
              </a:rPr>
              <a:t>NexGen's leadership has identified the need to:</a:t>
            </a:r>
            <a:br>
              <a:rPr lang="en-US" b="0" dirty="0"/>
            </a:br>
            <a:br>
              <a:rPr lang="en-US" b="0" dirty="0"/>
            </a:br>
            <a:r>
              <a:rPr lang="en-US" b="0" dirty="0">
                <a:latin typeface="Calibri" panose="020F0502020204030204" pitchFamily="34" charset="0"/>
                <a:ea typeface="Calibri" panose="020F0502020204030204" pitchFamily="34" charset="0"/>
                <a:cs typeface="Calibri" panose="020F0502020204030204" pitchFamily="34" charset="0"/>
              </a:rPr>
              <a:t>· Transform from reactive to predictive operations</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Build data-driven decision-making culture</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Improve customer experience significantly</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Reduce operational costs by 15-20%</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Position as an innovation leader in logistics</a:t>
            </a:r>
            <a:br>
              <a:rPr lang="en-US" b="0" dirty="0"/>
            </a:br>
            <a:endParaRPr lang="en-US" dirty="0"/>
          </a:p>
        </p:txBody>
      </p:sp>
    </p:spTree>
    <p:extLst>
      <p:ext uri="{BB962C8B-B14F-4D97-AF65-F5344CB8AC3E}">
        <p14:creationId xmlns:p14="http://schemas.microsoft.com/office/powerpoint/2010/main" val="211721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7315B-F17B-8205-FD13-920FB141F4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01B81E-A647-E4B1-305B-BF3929CEE820}"/>
              </a:ext>
            </a:extLst>
          </p:cNvPr>
          <p:cNvSpPr>
            <a:spLocks noGrp="1"/>
          </p:cNvSpPr>
          <p:nvPr>
            <p:ph type="title"/>
          </p:nvPr>
        </p:nvSpPr>
        <p:spPr/>
        <p:txBody>
          <a:bodyPr/>
          <a:lstStyle/>
          <a:p>
            <a:r>
              <a:rPr lang="en-US" dirty="0"/>
              <a:t>Your Mission</a:t>
            </a:r>
            <a:br>
              <a:rPr lang="en-US" dirty="0"/>
            </a:br>
            <a:br>
              <a:rPr lang="en-US" b="0" dirty="0"/>
            </a:br>
            <a:r>
              <a:rPr lang="en-US" b="0" dirty="0">
                <a:latin typeface="Calibri" panose="020F0502020204030204" pitchFamily="34" charset="0"/>
                <a:ea typeface="Calibri" panose="020F0502020204030204" pitchFamily="34" charset="0"/>
                <a:cs typeface="Calibri" panose="020F0502020204030204" pitchFamily="34" charset="0"/>
              </a:rPr>
              <a:t>You've been hired as a Logistics Innovation Analyst to help NexGen transform its operations using data analytics and innovative tools.</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The Mandate (Choose Your Own Adventure)</a:t>
            </a:r>
            <a:br>
              <a:rPr lang="en-US" b="0" dirty="0"/>
            </a:br>
            <a:br>
              <a:rPr lang="en-US" b="0" dirty="0"/>
            </a:br>
            <a:r>
              <a:rPr lang="en-US" dirty="0"/>
              <a:t>You have access to 7 different datasets covering the entire logistics ecosystem. Your task is to:</a:t>
            </a:r>
            <a:br>
              <a:rPr lang="en-US" dirty="0"/>
            </a:br>
            <a:br>
              <a:rPr lang="en-US" b="0" dirty="0"/>
            </a:br>
            <a:r>
              <a:rPr lang="en-US" b="0" dirty="0">
                <a:latin typeface="Calibri" panose="020F0502020204030204" pitchFamily="34" charset="0"/>
                <a:ea typeface="Calibri" panose="020F0502020204030204" pitchFamily="34" charset="0"/>
                <a:cs typeface="Calibri" panose="020F0502020204030204" pitchFamily="34" charset="0"/>
              </a:rPr>
              <a:t>. Identify a specific problem worth solving (based on data exploration)</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Design an innovative solution that could transform operations</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Build a working prototype using Python and </a:t>
            </a:r>
            <a:r>
              <a:rPr lang="en-US" b="0" dirty="0" err="1">
                <a:latin typeface="Calibri" panose="020F0502020204030204" pitchFamily="34" charset="0"/>
                <a:ea typeface="Calibri" panose="020F0502020204030204" pitchFamily="34" charset="0"/>
                <a:cs typeface="Calibri" panose="020F0502020204030204" pitchFamily="34" charset="0"/>
              </a:rPr>
              <a:t>Streamlit</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Demonstrate business impact through your analysis</a:t>
            </a:r>
            <a:br>
              <a:rPr lang="en-US" b="0" dirty="0"/>
            </a:br>
            <a:br>
              <a:rPr lang="en-US" b="0" dirty="0"/>
            </a:br>
            <a:r>
              <a:rPr lang="en-US" dirty="0"/>
              <a:t>This is intentionally open-ended. We want to see:</a:t>
            </a:r>
            <a:br>
              <a:rPr lang="en-US" dirty="0"/>
            </a:br>
            <a:br>
              <a:rPr lang="en-US" dirty="0"/>
            </a:br>
            <a:r>
              <a:rPr lang="en-US" b="0" dirty="0">
                <a:latin typeface="Calibri" panose="020F0502020204030204" pitchFamily="34" charset="0"/>
                <a:ea typeface="Calibri" panose="020F0502020204030204" pitchFamily="34" charset="0"/>
                <a:cs typeface="Calibri" panose="020F0502020204030204" pitchFamily="34" charset="0"/>
              </a:rPr>
              <a:t>· How you think about problems</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What you consider important</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Your creativity in solution design</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Your technical execution skills</a:t>
            </a:r>
            <a:br>
              <a:rPr lang="en-US" b="0" dirty="0">
                <a:latin typeface="Calibri" panose="020F0502020204030204" pitchFamily="34" charset="0"/>
                <a:ea typeface="Calibri" panose="020F0502020204030204" pitchFamily="34" charset="0"/>
                <a:cs typeface="Calibri" panose="020F0502020204030204" pitchFamily="34" charset="0"/>
              </a:rPr>
            </a:br>
            <a:r>
              <a:rPr lang="en-US" b="0" dirty="0">
                <a:latin typeface="Calibri" panose="020F0502020204030204" pitchFamily="34" charset="0"/>
                <a:ea typeface="Calibri" panose="020F0502020204030204" pitchFamily="34" charset="0"/>
                <a:cs typeface="Calibri" panose="020F0502020204030204" pitchFamily="34" charset="0"/>
              </a:rPr>
              <a:t>· How you communicate value</a:t>
            </a:r>
            <a:br>
              <a:rPr lang="en-US" b="0" dirty="0"/>
            </a:br>
            <a:endParaRPr lang="en-US" dirty="0"/>
          </a:p>
        </p:txBody>
      </p:sp>
    </p:spTree>
    <p:extLst>
      <p:ext uri="{BB962C8B-B14F-4D97-AF65-F5344CB8AC3E}">
        <p14:creationId xmlns:p14="http://schemas.microsoft.com/office/powerpoint/2010/main" val="1024152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3B55E-D818-3D7D-F3D5-AA715B77C3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F200F5-525C-0112-BBD2-EE2B135F89C5}"/>
              </a:ext>
            </a:extLst>
          </p:cNvPr>
          <p:cNvSpPr>
            <a:spLocks noGrp="1"/>
          </p:cNvSpPr>
          <p:nvPr>
            <p:ph type="title"/>
          </p:nvPr>
        </p:nvSpPr>
        <p:spPr/>
        <p:txBody>
          <a:bodyPr/>
          <a:lstStyle/>
          <a:p>
            <a:r>
              <a:rPr lang="en-US" dirty="0"/>
              <a:t>Dataset Overview</a:t>
            </a:r>
            <a:br>
              <a:rPr lang="en-US" dirty="0"/>
            </a:br>
            <a:br>
              <a:rPr lang="en-US" b="0" dirty="0"/>
            </a:br>
            <a:r>
              <a:rPr lang="en-US" b="0" dirty="0"/>
              <a:t>You have access to 7 CSV files with interconnected data</a:t>
            </a:r>
            <a:br>
              <a:rPr lang="en-US" b="0" dirty="0"/>
            </a:br>
            <a:br>
              <a:rPr lang="en-US" b="0" dirty="0"/>
            </a:br>
            <a:br>
              <a:rPr lang="en-US" b="0" dirty="0"/>
            </a:br>
            <a:br>
              <a:rPr lang="en-US" b="0" dirty="0"/>
            </a:br>
            <a:endParaRPr lang="en-US" dirty="0"/>
          </a:p>
        </p:txBody>
      </p:sp>
      <p:graphicFrame>
        <p:nvGraphicFramePr>
          <p:cNvPr id="15" name="Table 14">
            <a:extLst>
              <a:ext uri="{FF2B5EF4-FFF2-40B4-BE49-F238E27FC236}">
                <a16:creationId xmlns:a16="http://schemas.microsoft.com/office/drawing/2014/main" id="{53769DDE-1B3B-1977-B56C-42E6447557EA}"/>
              </a:ext>
            </a:extLst>
          </p:cNvPr>
          <p:cNvGraphicFramePr>
            <a:graphicFrameLocks noGrp="1"/>
          </p:cNvGraphicFramePr>
          <p:nvPr>
            <p:extLst>
              <p:ext uri="{D42A27DB-BD31-4B8C-83A1-F6EECF244321}">
                <p14:modId xmlns:p14="http://schemas.microsoft.com/office/powerpoint/2010/main" val="2859610254"/>
              </p:ext>
            </p:extLst>
          </p:nvPr>
        </p:nvGraphicFramePr>
        <p:xfrm>
          <a:off x="421267" y="1439056"/>
          <a:ext cx="10704000" cy="4674218"/>
        </p:xfrm>
        <a:graphic>
          <a:graphicData uri="http://schemas.openxmlformats.org/drawingml/2006/table">
            <a:tbl>
              <a:tblPr firstRow="1" firstCol="1" bandRow="1">
                <a:tableStyleId>{5C22544A-7EE6-4342-B048-85BDC9FD1C3A}</a:tableStyleId>
              </a:tblPr>
              <a:tblGrid>
                <a:gridCol w="5352000">
                  <a:extLst>
                    <a:ext uri="{9D8B030D-6E8A-4147-A177-3AD203B41FA5}">
                      <a16:colId xmlns:a16="http://schemas.microsoft.com/office/drawing/2014/main" val="1688799258"/>
                    </a:ext>
                  </a:extLst>
                </a:gridCol>
                <a:gridCol w="5352000">
                  <a:extLst>
                    <a:ext uri="{9D8B030D-6E8A-4147-A177-3AD203B41FA5}">
                      <a16:colId xmlns:a16="http://schemas.microsoft.com/office/drawing/2014/main" val="724429000"/>
                    </a:ext>
                  </a:extLst>
                </a:gridCol>
              </a:tblGrid>
              <a:tr h="194349">
                <a:tc>
                  <a:txBody>
                    <a:bodyPr/>
                    <a:lstStyle/>
                    <a:p>
                      <a:pPr marL="0" marR="0" algn="ctr">
                        <a:lnSpc>
                          <a:spcPct val="115000"/>
                        </a:lnSpc>
                        <a:spcAft>
                          <a:spcPts val="800"/>
                        </a:spcAft>
                        <a:buNone/>
                      </a:pPr>
                      <a:r>
                        <a:rPr lang="en-US" sz="1100" kern="100">
                          <a:effectLst/>
                        </a:rPr>
                        <a:t>Data File</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100">
                          <a:effectLst/>
                        </a:rPr>
                        <a:t>Description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0928364"/>
                  </a:ext>
                </a:extLst>
              </a:tr>
              <a:tr h="2164913">
                <a:tc>
                  <a:txBody>
                    <a:bodyPr/>
                    <a:lstStyle/>
                    <a:p>
                      <a:pPr marL="0" marR="0">
                        <a:lnSpc>
                          <a:spcPct val="115000"/>
                        </a:lnSpc>
                        <a:spcAft>
                          <a:spcPts val="800"/>
                        </a:spcAft>
                        <a:buNone/>
                      </a:pPr>
                      <a:r>
                        <a:rPr lang="en-US" sz="1400" kern="100">
                          <a:effectLst/>
                        </a:rPr>
                        <a:t>orders.csv (200 records)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400" kern="100">
                          <a:effectLst/>
                        </a:rPr>
                        <a:t>Order-level information including:</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Order IDs, dates, customer segments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Priority levels (Express/Standard/Economy)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Product categories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Order values, origins, destinations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Special handling requirements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0029711"/>
                  </a:ext>
                </a:extLst>
              </a:tr>
              <a:tr h="2272698">
                <a:tc>
                  <a:txBody>
                    <a:bodyPr/>
                    <a:lstStyle/>
                    <a:p>
                      <a:pPr marL="0" marR="0">
                        <a:lnSpc>
                          <a:spcPct val="115000"/>
                        </a:lnSpc>
                        <a:spcAft>
                          <a:spcPts val="800"/>
                        </a:spcAft>
                        <a:buNone/>
                      </a:pPr>
                      <a:r>
                        <a:rPr lang="en-US" sz="1400" kern="100">
                          <a:effectLst/>
                        </a:rPr>
                        <a:t>delivery_performance.csv (150 records)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400" kern="100" dirty="0">
                          <a:effectLst/>
                        </a:rPr>
                        <a:t>Delivery execution data:</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Carrier assignments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Promised vs actual delivery times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Delivery status classifications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Quality issues (damage, wrong items, etc.)</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Customer ratings (1-5 stars)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Delivery costs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1429324"/>
                  </a:ext>
                </a:extLst>
              </a:tr>
            </a:tbl>
          </a:graphicData>
        </a:graphic>
      </p:graphicFrame>
    </p:spTree>
    <p:extLst>
      <p:ext uri="{BB962C8B-B14F-4D97-AF65-F5344CB8AC3E}">
        <p14:creationId xmlns:p14="http://schemas.microsoft.com/office/powerpoint/2010/main" val="32544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318C9-077E-2452-202F-7BCDAFB69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4AED8-947C-8EE9-7D68-9E234D092467}"/>
              </a:ext>
            </a:extLst>
          </p:cNvPr>
          <p:cNvSpPr>
            <a:spLocks noGrp="1"/>
          </p:cNvSpPr>
          <p:nvPr>
            <p:ph type="title"/>
          </p:nvPr>
        </p:nvSpPr>
        <p:spPr/>
        <p:txBody>
          <a:bodyPr/>
          <a:lstStyle/>
          <a:p>
            <a:br>
              <a:rPr lang="en-US" b="0" dirty="0"/>
            </a:br>
            <a:endParaRPr lang="en-US" dirty="0"/>
          </a:p>
        </p:txBody>
      </p:sp>
      <p:graphicFrame>
        <p:nvGraphicFramePr>
          <p:cNvPr id="3" name="Table 2">
            <a:extLst>
              <a:ext uri="{FF2B5EF4-FFF2-40B4-BE49-F238E27FC236}">
                <a16:creationId xmlns:a16="http://schemas.microsoft.com/office/drawing/2014/main" id="{FE95C89E-B505-AAA4-7FC6-BA7B4A1A036C}"/>
              </a:ext>
            </a:extLst>
          </p:cNvPr>
          <p:cNvGraphicFramePr>
            <a:graphicFrameLocks noGrp="1"/>
          </p:cNvGraphicFramePr>
          <p:nvPr>
            <p:extLst>
              <p:ext uri="{D42A27DB-BD31-4B8C-83A1-F6EECF244321}">
                <p14:modId xmlns:p14="http://schemas.microsoft.com/office/powerpoint/2010/main" val="2627683065"/>
              </p:ext>
            </p:extLst>
          </p:nvPr>
        </p:nvGraphicFramePr>
        <p:xfrm>
          <a:off x="421268" y="366186"/>
          <a:ext cx="10191768" cy="5825639"/>
        </p:xfrm>
        <a:graphic>
          <a:graphicData uri="http://schemas.openxmlformats.org/drawingml/2006/table">
            <a:tbl>
              <a:tblPr firstRow="1" firstCol="1" bandRow="1">
                <a:tableStyleId>{5C22544A-7EE6-4342-B048-85BDC9FD1C3A}</a:tableStyleId>
              </a:tblPr>
              <a:tblGrid>
                <a:gridCol w="5095884">
                  <a:extLst>
                    <a:ext uri="{9D8B030D-6E8A-4147-A177-3AD203B41FA5}">
                      <a16:colId xmlns:a16="http://schemas.microsoft.com/office/drawing/2014/main" val="1163583693"/>
                    </a:ext>
                  </a:extLst>
                </a:gridCol>
                <a:gridCol w="5095884">
                  <a:extLst>
                    <a:ext uri="{9D8B030D-6E8A-4147-A177-3AD203B41FA5}">
                      <a16:colId xmlns:a16="http://schemas.microsoft.com/office/drawing/2014/main" val="876566396"/>
                    </a:ext>
                  </a:extLst>
                </a:gridCol>
              </a:tblGrid>
              <a:tr h="2064746">
                <a:tc>
                  <a:txBody>
                    <a:bodyPr/>
                    <a:lstStyle/>
                    <a:p>
                      <a:pPr marL="0" marR="0">
                        <a:lnSpc>
                          <a:spcPct val="115000"/>
                        </a:lnSpc>
                        <a:spcAft>
                          <a:spcPts val="800"/>
                        </a:spcAft>
                        <a:buNone/>
                      </a:pPr>
                      <a:r>
                        <a:rPr lang="en-US" sz="1400" kern="100">
                          <a:effectLst/>
                        </a:rPr>
                        <a:t>routes_distance.csv (150 records)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965" marR="63965" marT="0" marB="0"/>
                </a:tc>
                <a:tc>
                  <a:txBody>
                    <a:bodyPr/>
                    <a:lstStyle/>
                    <a:p>
                      <a:pPr marL="0" marR="0">
                        <a:lnSpc>
                          <a:spcPct val="115000"/>
                        </a:lnSpc>
                        <a:spcAft>
                          <a:spcPts val="800"/>
                        </a:spcAft>
                        <a:buNone/>
                      </a:pPr>
                      <a:r>
                        <a:rPr lang="en-US" sz="1400" kern="100">
                          <a:effectLst/>
                        </a:rPr>
                        <a:t>Route-specific metrics: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Distance traveled per order</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Fuel consumption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Toll charges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Traffic delays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Weather impact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965" marR="63965" marT="0" marB="0"/>
                </a:tc>
                <a:extLst>
                  <a:ext uri="{0D108BD9-81ED-4DB2-BD59-A6C34878D82A}">
                    <a16:rowId xmlns:a16="http://schemas.microsoft.com/office/drawing/2014/main" val="1772310685"/>
                  </a:ext>
                </a:extLst>
              </a:tr>
              <a:tr h="2064746">
                <a:tc>
                  <a:txBody>
                    <a:bodyPr/>
                    <a:lstStyle/>
                    <a:p>
                      <a:pPr marL="0" marR="0">
                        <a:lnSpc>
                          <a:spcPct val="115000"/>
                        </a:lnSpc>
                        <a:spcAft>
                          <a:spcPts val="800"/>
                        </a:spcAft>
                        <a:buNone/>
                      </a:pPr>
                      <a:r>
                        <a:rPr lang="en-US" sz="1400" kern="100">
                          <a:effectLst/>
                        </a:rPr>
                        <a:t>vehicle_fleet.csv (50 records)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965" marR="63965" marT="0" marB="0"/>
                </a:tc>
                <a:tc>
                  <a:txBody>
                    <a:bodyPr/>
                    <a:lstStyle/>
                    <a:p>
                      <a:pPr marL="0" marR="0">
                        <a:lnSpc>
                          <a:spcPct val="115000"/>
                        </a:lnSpc>
                        <a:spcAft>
                          <a:spcPts val="800"/>
                        </a:spcAft>
                        <a:buNone/>
                      </a:pPr>
                      <a:r>
                        <a:rPr lang="en-US" sz="1400" kern="100">
                          <a:effectLst/>
                        </a:rPr>
                        <a:t>Fleet information: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Vehicle types and capacities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Fuel efficiency ratings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Current locations and status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Vehicle age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CO2 emissions per kilometer</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965" marR="63965" marT="0" marB="0"/>
                </a:tc>
                <a:extLst>
                  <a:ext uri="{0D108BD9-81ED-4DB2-BD59-A6C34878D82A}">
                    <a16:rowId xmlns:a16="http://schemas.microsoft.com/office/drawing/2014/main" val="1563999679"/>
                  </a:ext>
                </a:extLst>
              </a:tr>
              <a:tr h="1696147">
                <a:tc>
                  <a:txBody>
                    <a:bodyPr/>
                    <a:lstStyle/>
                    <a:p>
                      <a:pPr marL="0" marR="0">
                        <a:lnSpc>
                          <a:spcPct val="115000"/>
                        </a:lnSpc>
                        <a:spcAft>
                          <a:spcPts val="800"/>
                        </a:spcAft>
                        <a:buNone/>
                      </a:pPr>
                      <a:r>
                        <a:rPr lang="en-US" sz="1400" kern="100">
                          <a:effectLst/>
                        </a:rPr>
                        <a:t>warehouse_inventory.csv (35 records)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965" marR="63965" marT="0" marB="0"/>
                </a:tc>
                <a:tc>
                  <a:txBody>
                    <a:bodyPr/>
                    <a:lstStyle/>
                    <a:p>
                      <a:pPr marL="0" marR="0">
                        <a:lnSpc>
                          <a:spcPct val="115000"/>
                        </a:lnSpc>
                        <a:spcAft>
                          <a:spcPts val="800"/>
                        </a:spcAft>
                        <a:buNone/>
                      </a:pPr>
                      <a:r>
                        <a:rPr lang="en-US" sz="1400" kern="100" dirty="0">
                          <a:effectLst/>
                        </a:rPr>
                        <a:t>Inventory data across 5 warehouses: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Stock levels by product category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Reorder levels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Storage costs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Last restocked dates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965" marR="63965" marT="0" marB="0"/>
                </a:tc>
                <a:extLst>
                  <a:ext uri="{0D108BD9-81ED-4DB2-BD59-A6C34878D82A}">
                    <a16:rowId xmlns:a16="http://schemas.microsoft.com/office/drawing/2014/main" val="4075634895"/>
                  </a:ext>
                </a:extLst>
              </a:tr>
            </a:tbl>
          </a:graphicData>
        </a:graphic>
      </p:graphicFrame>
    </p:spTree>
    <p:extLst>
      <p:ext uri="{BB962C8B-B14F-4D97-AF65-F5344CB8AC3E}">
        <p14:creationId xmlns:p14="http://schemas.microsoft.com/office/powerpoint/2010/main" val="4062231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5BA37-F3D1-4FAC-4229-867371686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E3D97E-67C2-5FC1-E8F4-FFD51F6D4AE6}"/>
              </a:ext>
            </a:extLst>
          </p:cNvPr>
          <p:cNvSpPr>
            <a:spLocks noGrp="1"/>
          </p:cNvSpPr>
          <p:nvPr>
            <p:ph type="title"/>
          </p:nvPr>
        </p:nvSpPr>
        <p:spPr/>
        <p:txBody>
          <a:bodyPr/>
          <a:lstStyle/>
          <a:p>
            <a:br>
              <a:rPr lang="en-US" b="0" dirty="0"/>
            </a:br>
            <a:endParaRPr lang="en-US" dirty="0"/>
          </a:p>
        </p:txBody>
      </p:sp>
      <p:graphicFrame>
        <p:nvGraphicFramePr>
          <p:cNvPr id="5" name="Table 4">
            <a:extLst>
              <a:ext uri="{FF2B5EF4-FFF2-40B4-BE49-F238E27FC236}">
                <a16:creationId xmlns:a16="http://schemas.microsoft.com/office/drawing/2014/main" id="{915370A0-E798-744B-1EF9-D7998D69A2A7}"/>
              </a:ext>
            </a:extLst>
          </p:cNvPr>
          <p:cNvGraphicFramePr>
            <a:graphicFrameLocks noGrp="1"/>
          </p:cNvGraphicFramePr>
          <p:nvPr>
            <p:extLst>
              <p:ext uri="{D42A27DB-BD31-4B8C-83A1-F6EECF244321}">
                <p14:modId xmlns:p14="http://schemas.microsoft.com/office/powerpoint/2010/main" val="3246227714"/>
              </p:ext>
            </p:extLst>
          </p:nvPr>
        </p:nvGraphicFramePr>
        <p:xfrm>
          <a:off x="421267" y="647953"/>
          <a:ext cx="10416622" cy="5018328"/>
        </p:xfrm>
        <a:graphic>
          <a:graphicData uri="http://schemas.openxmlformats.org/drawingml/2006/table">
            <a:tbl>
              <a:tblPr firstRow="1" firstCol="1" bandRow="1">
                <a:tableStyleId>{5C22544A-7EE6-4342-B048-85BDC9FD1C3A}</a:tableStyleId>
              </a:tblPr>
              <a:tblGrid>
                <a:gridCol w="5208311">
                  <a:extLst>
                    <a:ext uri="{9D8B030D-6E8A-4147-A177-3AD203B41FA5}">
                      <a16:colId xmlns:a16="http://schemas.microsoft.com/office/drawing/2014/main" val="1779618074"/>
                    </a:ext>
                  </a:extLst>
                </a:gridCol>
                <a:gridCol w="5208311">
                  <a:extLst>
                    <a:ext uri="{9D8B030D-6E8A-4147-A177-3AD203B41FA5}">
                      <a16:colId xmlns:a16="http://schemas.microsoft.com/office/drawing/2014/main" val="640377802"/>
                    </a:ext>
                  </a:extLst>
                </a:gridCol>
              </a:tblGrid>
              <a:tr h="1672776">
                <a:tc>
                  <a:txBody>
                    <a:bodyPr/>
                    <a:lstStyle/>
                    <a:p>
                      <a:pPr marL="0" marR="0">
                        <a:lnSpc>
                          <a:spcPct val="115000"/>
                        </a:lnSpc>
                        <a:spcAft>
                          <a:spcPts val="800"/>
                        </a:spcAft>
                        <a:buNone/>
                      </a:pPr>
                      <a:r>
                        <a:rPr lang="en-US" sz="1400" kern="100">
                          <a:effectLst/>
                        </a:rPr>
                        <a:t>warehouse_inventory.csv (35 records)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400" kern="100">
                          <a:effectLst/>
                        </a:rPr>
                        <a:t>Inventory data across 5 warehouses: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Stock levels by product category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Reorder levels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Storage costs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Last restocked dates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0454649"/>
                  </a:ext>
                </a:extLst>
              </a:tr>
              <a:tr h="1672776">
                <a:tc>
                  <a:txBody>
                    <a:bodyPr/>
                    <a:lstStyle/>
                    <a:p>
                      <a:pPr marL="0" marR="0">
                        <a:lnSpc>
                          <a:spcPct val="115000"/>
                        </a:lnSpc>
                        <a:spcAft>
                          <a:spcPts val="800"/>
                        </a:spcAft>
                        <a:buNone/>
                      </a:pPr>
                      <a:r>
                        <a:rPr lang="en-US" sz="1400" kern="100">
                          <a:effectLst/>
                        </a:rPr>
                        <a:t>customer_feedback.csv (83 records)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400" kern="100">
                          <a:effectLst/>
                        </a:rPr>
                        <a:t>Customer voice data:</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Ratings and feedback text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Recommendation likelihood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Issue categories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a:effectLst/>
                        </a:rPr>
                        <a:t>Feedback dates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600112"/>
                  </a:ext>
                </a:extLst>
              </a:tr>
              <a:tr h="1672776">
                <a:tc>
                  <a:txBody>
                    <a:bodyPr/>
                    <a:lstStyle/>
                    <a:p>
                      <a:pPr marL="0" marR="0">
                        <a:lnSpc>
                          <a:spcPct val="115000"/>
                        </a:lnSpc>
                        <a:spcAft>
                          <a:spcPts val="800"/>
                        </a:spcAft>
                        <a:buNone/>
                      </a:pPr>
                      <a:r>
                        <a:rPr lang="en-US" sz="1400" kern="100">
                          <a:effectLst/>
                        </a:rPr>
                        <a:t>cost_breakdown.csv (150 records)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400" kern="100" dirty="0">
                          <a:effectLst/>
                        </a:rPr>
                        <a:t>Detailed cost components: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Fuel, labor, maintenance costs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Insurance and packaging costs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Technology platform fees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rPr>
                        <a:t>Other overhead</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0309820"/>
                  </a:ext>
                </a:extLst>
              </a:tr>
            </a:tbl>
          </a:graphicData>
        </a:graphic>
      </p:graphicFrame>
      <p:sp>
        <p:nvSpPr>
          <p:cNvPr id="7" name="TextBox 6">
            <a:extLst>
              <a:ext uri="{FF2B5EF4-FFF2-40B4-BE49-F238E27FC236}">
                <a16:creationId xmlns:a16="http://schemas.microsoft.com/office/drawing/2014/main" id="{F54D4092-445C-58BD-C40D-06EF50DA0053}"/>
              </a:ext>
            </a:extLst>
          </p:cNvPr>
          <p:cNvSpPr txBox="1"/>
          <p:nvPr/>
        </p:nvSpPr>
        <p:spPr>
          <a:xfrm>
            <a:off x="421267" y="5695547"/>
            <a:ext cx="10416622" cy="573042"/>
          </a:xfrm>
          <a:prstGeom prst="rect">
            <a:avLst/>
          </a:prstGeom>
          <a:noFill/>
        </p:spPr>
        <p:txBody>
          <a:bodyPr wrap="square">
            <a:spAutoFit/>
          </a:bodyPr>
          <a:lstStyle/>
          <a:p>
            <a:pPr marL="0" marR="0">
              <a:lnSpc>
                <a:spcPct val="115000"/>
              </a:lnSpc>
              <a:spcAft>
                <a:spcPts val="800"/>
              </a:spcAft>
              <a:buNone/>
            </a:pPr>
            <a:r>
              <a:rPr lang="en-US" sz="1400" b="1" kern="100" dirty="0">
                <a:effectLst/>
                <a:latin typeface="Open Sans" panose="020B0606030504020204" pitchFamily="34" charset="0"/>
                <a:ea typeface="Calibri" panose="020F0502020204030204" pitchFamily="34" charset="0"/>
                <a:cs typeface="Times New Roman" panose="02020603050405020304" pitchFamily="18" charset="0"/>
              </a:rPr>
              <a:t>NOTE</a:t>
            </a:r>
            <a:r>
              <a:rPr lang="en-US" sz="1400" kern="100" dirty="0">
                <a:effectLst/>
                <a:latin typeface="Open Sans" panose="020B0606030504020204" pitchFamily="34" charset="0"/>
                <a:ea typeface="Calibri" panose="020F0502020204030204" pitchFamily="34" charset="0"/>
                <a:cs typeface="Times New Roman" panose="02020603050405020304" pitchFamily="18" charset="0"/>
              </a:rPr>
              <a:t>: Not all orders have complete data across all files (some orders are recent and still in transit). This reflects real-world scenarios.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4727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2919-1230-54A0-6E08-5DF2AAB79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B962F4-3EAE-7083-BA0C-D4301E9824D8}"/>
              </a:ext>
            </a:extLst>
          </p:cNvPr>
          <p:cNvSpPr>
            <a:spLocks noGrp="1"/>
          </p:cNvSpPr>
          <p:nvPr>
            <p:ph type="title"/>
          </p:nvPr>
        </p:nvSpPr>
        <p:spPr/>
        <p:txBody>
          <a:bodyPr/>
          <a:lstStyle/>
          <a:p>
            <a:r>
              <a:rPr lang="en-US" u="sng" dirty="0"/>
              <a:t>Please access and download the dataset here</a:t>
            </a:r>
            <a:r>
              <a:rPr lang="en-US" dirty="0"/>
              <a:t> -</a:t>
            </a:r>
            <a:r>
              <a:rPr lang="en-US" u="sng" dirty="0">
                <a:hlinkClick r:id="rId2"/>
              </a:rPr>
              <a:t>Dataset</a:t>
            </a:r>
            <a:br>
              <a:rPr lang="en-US" dirty="0"/>
            </a:br>
            <a:br>
              <a:rPr lang="en-US" dirty="0"/>
            </a:br>
            <a:r>
              <a:rPr lang="en-US" b="0" dirty="0"/>
              <a:t>Possible Problem Areas (Pick One or Define Your Own)</a:t>
            </a:r>
            <a:br>
              <a:rPr lang="en-US" b="0" dirty="0"/>
            </a:br>
            <a:br>
              <a:rPr lang="en-US" b="0" dirty="0"/>
            </a:br>
            <a:r>
              <a:rPr lang="en-US" dirty="0">
                <a:latin typeface="Calibri" panose="020F0502020204030204" pitchFamily="34" charset="0"/>
                <a:ea typeface="Calibri" panose="020F0502020204030204" pitchFamily="34" charset="0"/>
                <a:cs typeface="Calibri" panose="020F0502020204030204" pitchFamily="34" charset="0"/>
              </a:rPr>
              <a:t>Option 1: </a:t>
            </a:r>
            <a:r>
              <a:rPr lang="en-US" b="0" dirty="0">
                <a:latin typeface="Calibri" panose="020F0502020204030204" pitchFamily="34" charset="0"/>
                <a:ea typeface="Calibri" panose="020F0502020204030204" pitchFamily="34" charset="0"/>
                <a:cs typeface="Calibri" panose="020F0502020204030204" pitchFamily="34" charset="0"/>
              </a:rPr>
              <a:t>Predictive Delivery Optimizer: Build a tool that predicts delivery delays before they happen and suggests corrective actions.</a:t>
            </a:r>
            <a:br>
              <a:rPr lang="en-US" b="0"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Option 2: </a:t>
            </a:r>
            <a:r>
              <a:rPr lang="en-US" b="0" dirty="0">
                <a:latin typeface="Calibri" panose="020F0502020204030204" pitchFamily="34" charset="0"/>
                <a:ea typeface="Calibri" panose="020F0502020204030204" pitchFamily="34" charset="0"/>
                <a:cs typeface="Calibri" panose="020F0502020204030204" pitchFamily="34" charset="0"/>
              </a:rPr>
              <a:t>Smart Route Planner: Design an intelligent routing system that optimizes for cost, time, and environmental impact.</a:t>
            </a:r>
            <a:br>
              <a:rPr lang="en-US" b="0"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Option 3: </a:t>
            </a:r>
            <a:r>
              <a:rPr lang="en-US" b="0" dirty="0">
                <a:latin typeface="Calibri" panose="020F0502020204030204" pitchFamily="34" charset="0"/>
                <a:ea typeface="Calibri" panose="020F0502020204030204" pitchFamily="34" charset="0"/>
                <a:cs typeface="Calibri" panose="020F0502020204030204" pitchFamily="34" charset="0"/>
              </a:rPr>
              <a:t>Dynamic Fleet Manager: Create a system that matches the right vehicle to the right order based on multiple constraints.</a:t>
            </a:r>
            <a:br>
              <a:rPr lang="en-US" b="0"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Option 4: </a:t>
            </a:r>
            <a:r>
              <a:rPr lang="en-US" b="0" dirty="0">
                <a:latin typeface="Calibri" panose="020F0502020204030204" pitchFamily="34" charset="0"/>
                <a:ea typeface="Calibri" panose="020F0502020204030204" pitchFamily="34" charset="0"/>
                <a:cs typeface="Calibri" panose="020F0502020204030204" pitchFamily="34" charset="0"/>
              </a:rPr>
              <a:t>Customer Experience Dashboard: Build a comprehensive tool that identifies at-risk customers and suggests interventions.</a:t>
            </a:r>
            <a:br>
              <a:rPr lang="en-US" b="0"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Option 5: </a:t>
            </a:r>
            <a:r>
              <a:rPr lang="en-US" b="0" dirty="0">
                <a:latin typeface="Calibri" panose="020F0502020204030204" pitchFamily="34" charset="0"/>
                <a:ea typeface="Calibri" panose="020F0502020204030204" pitchFamily="34" charset="0"/>
                <a:cs typeface="Calibri" panose="020F0502020204030204" pitchFamily="34" charset="0"/>
              </a:rPr>
              <a:t>Cost Intelligence Platform: Develop analytics to identify cost leakage and optimization opportunities.</a:t>
            </a:r>
            <a:br>
              <a:rPr lang="en-US" b="0"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Option 6: </a:t>
            </a:r>
            <a:r>
              <a:rPr lang="en-US" b="0" dirty="0">
                <a:latin typeface="Calibri" panose="020F0502020204030204" pitchFamily="34" charset="0"/>
                <a:ea typeface="Calibri" panose="020F0502020204030204" pitchFamily="34" charset="0"/>
                <a:cs typeface="Calibri" panose="020F0502020204030204" pitchFamily="34" charset="0"/>
              </a:rPr>
              <a:t>Warehouse Optimization Tool: Design a system for optimal inventory placement and rebalancing across warehouses.</a:t>
            </a:r>
            <a:br>
              <a:rPr lang="en-US" b="0"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Option 7: </a:t>
            </a:r>
            <a:r>
              <a:rPr lang="en-US" b="0" dirty="0">
                <a:latin typeface="Calibri" panose="020F0502020204030204" pitchFamily="34" charset="0"/>
                <a:ea typeface="Calibri" panose="020F0502020204030204" pitchFamily="34" charset="0"/>
                <a:cs typeface="Calibri" panose="020F0502020204030204" pitchFamily="34" charset="0"/>
              </a:rPr>
              <a:t>Sustainability Tracker: Create a carbon footprint tracker with recommendations for greener operations.</a:t>
            </a:r>
            <a:br>
              <a:rPr lang="en-US" b="0"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Option 8: </a:t>
            </a:r>
            <a:r>
              <a:rPr lang="en-US" b="0" dirty="0">
                <a:latin typeface="Calibri" panose="020F0502020204030204" pitchFamily="34" charset="0"/>
                <a:ea typeface="Calibri" panose="020F0502020204030204" pitchFamily="34" charset="0"/>
                <a:cs typeface="Calibri" panose="020F0502020204030204" pitchFamily="34" charset="0"/>
              </a:rPr>
              <a:t>Your Own Idea: Identify a unique problem from the data and create an innovative solution</a:t>
            </a:r>
            <a:r>
              <a:rPr lang="en-US" b="0" dirty="0"/>
              <a:t>!</a:t>
            </a:r>
            <a:br>
              <a:rPr lang="en-US" b="0" dirty="0"/>
            </a:br>
            <a:br>
              <a:rPr lang="en-US" b="0" dirty="0"/>
            </a:br>
            <a:endParaRPr lang="en-US" b="0" dirty="0"/>
          </a:p>
        </p:txBody>
      </p:sp>
    </p:spTree>
    <p:extLst>
      <p:ext uri="{BB962C8B-B14F-4D97-AF65-F5344CB8AC3E}">
        <p14:creationId xmlns:p14="http://schemas.microsoft.com/office/powerpoint/2010/main" val="829310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C0D98-D9C6-F639-0202-4A508D9E0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456127-3AB4-46C0-DB07-82FF86FEFD10}"/>
              </a:ext>
            </a:extLst>
          </p:cNvPr>
          <p:cNvSpPr>
            <a:spLocks noGrp="1"/>
          </p:cNvSpPr>
          <p:nvPr>
            <p:ph type="title"/>
          </p:nvPr>
        </p:nvSpPr>
        <p:spPr/>
        <p:txBody>
          <a:bodyPr/>
          <a:lstStyle/>
          <a:p>
            <a:br>
              <a:rPr lang="en-US" b="0" dirty="0"/>
            </a:br>
            <a:br>
              <a:rPr lang="en-US" b="0" dirty="0"/>
            </a:br>
            <a:endParaRPr lang="en-US" b="0" dirty="0"/>
          </a:p>
        </p:txBody>
      </p:sp>
      <p:graphicFrame>
        <p:nvGraphicFramePr>
          <p:cNvPr id="3" name="Table 2">
            <a:extLst>
              <a:ext uri="{FF2B5EF4-FFF2-40B4-BE49-F238E27FC236}">
                <a16:creationId xmlns:a16="http://schemas.microsoft.com/office/drawing/2014/main" id="{E8C51A6A-A768-AF95-7EA5-915E0E4FD048}"/>
              </a:ext>
            </a:extLst>
          </p:cNvPr>
          <p:cNvGraphicFramePr>
            <a:graphicFrameLocks noGrp="1"/>
          </p:cNvGraphicFramePr>
          <p:nvPr>
            <p:extLst>
              <p:ext uri="{D42A27DB-BD31-4B8C-83A1-F6EECF244321}">
                <p14:modId xmlns:p14="http://schemas.microsoft.com/office/powerpoint/2010/main" val="3082133884"/>
              </p:ext>
            </p:extLst>
          </p:nvPr>
        </p:nvGraphicFramePr>
        <p:xfrm>
          <a:off x="689548" y="1076588"/>
          <a:ext cx="10435720" cy="4563339"/>
        </p:xfrm>
        <a:graphic>
          <a:graphicData uri="http://schemas.openxmlformats.org/drawingml/2006/table">
            <a:tbl>
              <a:tblPr firstRow="1" firstCol="1" bandRow="1">
                <a:tableStyleId>{5C22544A-7EE6-4342-B048-85BDC9FD1C3A}</a:tableStyleId>
              </a:tblPr>
              <a:tblGrid>
                <a:gridCol w="5217860">
                  <a:extLst>
                    <a:ext uri="{9D8B030D-6E8A-4147-A177-3AD203B41FA5}">
                      <a16:colId xmlns:a16="http://schemas.microsoft.com/office/drawing/2014/main" val="3837334929"/>
                    </a:ext>
                  </a:extLst>
                </a:gridCol>
                <a:gridCol w="5217860">
                  <a:extLst>
                    <a:ext uri="{9D8B030D-6E8A-4147-A177-3AD203B41FA5}">
                      <a16:colId xmlns:a16="http://schemas.microsoft.com/office/drawing/2014/main" val="434795934"/>
                    </a:ext>
                  </a:extLst>
                </a:gridCol>
              </a:tblGrid>
              <a:tr h="167283">
                <a:tc>
                  <a:txBody>
                    <a:bodyPr/>
                    <a:lstStyle/>
                    <a:p>
                      <a:pPr marL="0" marR="0" algn="ctr">
                        <a:lnSpc>
                          <a:spcPct val="115000"/>
                        </a:lnSpc>
                        <a:spcAft>
                          <a:spcPts val="800"/>
                        </a:spcAft>
                        <a:buNone/>
                      </a:pPr>
                      <a:r>
                        <a:rPr lang="en-US" sz="1050" kern="100">
                          <a:effectLst/>
                        </a:rPr>
                        <a:t>Requirement</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tc>
                  <a:txBody>
                    <a:bodyPr/>
                    <a:lstStyle/>
                    <a:p>
                      <a:pPr marL="0" marR="0" algn="ctr">
                        <a:lnSpc>
                          <a:spcPct val="115000"/>
                        </a:lnSpc>
                        <a:spcAft>
                          <a:spcPts val="800"/>
                        </a:spcAft>
                        <a:buNone/>
                      </a:pPr>
                      <a:r>
                        <a:rPr lang="en-US" sz="1050" kern="100">
                          <a:effectLst/>
                        </a:rPr>
                        <a:t>Description</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extLst>
                  <a:ext uri="{0D108BD9-81ED-4DB2-BD59-A6C34878D82A}">
                    <a16:rowId xmlns:a16="http://schemas.microsoft.com/office/drawing/2014/main" val="4193248854"/>
                  </a:ext>
                </a:extLst>
              </a:tr>
              <a:tr h="774988">
                <a:tc>
                  <a:txBody>
                    <a:bodyPr/>
                    <a:lstStyle/>
                    <a:p>
                      <a:pPr marL="0" marR="0">
                        <a:lnSpc>
                          <a:spcPct val="115000"/>
                        </a:lnSpc>
                        <a:spcAft>
                          <a:spcPts val="800"/>
                        </a:spcAft>
                        <a:buNone/>
                      </a:pPr>
                      <a:r>
                        <a:rPr lang="en-US" sz="1050" kern="100">
                          <a:effectLst/>
                        </a:rPr>
                        <a:t>Python and Streamlit</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tc>
                  <a: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Must use Python for all data processing and analysis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Must build an interactive web application using </a:t>
                      </a:r>
                      <a:r>
                        <a:rPr lang="en-US" sz="1050" kern="100" dirty="0" err="1">
                          <a:effectLst/>
                        </a:rPr>
                        <a:t>Streamlit</a:t>
                      </a:r>
                      <a:endParaRPr lang="en-US" sz="1050" kern="100" dirty="0">
                        <a:effectLst/>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Application should run locally with: </a:t>
                      </a:r>
                      <a:r>
                        <a:rPr lang="en-US" sz="1050" kern="100" dirty="0" err="1">
                          <a:effectLst/>
                        </a:rPr>
                        <a:t>streamlit</a:t>
                      </a:r>
                      <a:r>
                        <a:rPr lang="en-US" sz="1050" kern="100" dirty="0">
                          <a:effectLst/>
                        </a:rPr>
                        <a:t> run your_app.py</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extLst>
                  <a:ext uri="{0D108BD9-81ED-4DB2-BD59-A6C34878D82A}">
                    <a16:rowId xmlns:a16="http://schemas.microsoft.com/office/drawing/2014/main" val="2710844739"/>
                  </a:ext>
                </a:extLst>
              </a:tr>
              <a:tr h="986930">
                <a:tc>
                  <a:txBody>
                    <a:bodyPr/>
                    <a:lstStyle/>
                    <a:p>
                      <a:pPr marL="0" marR="0">
                        <a:lnSpc>
                          <a:spcPct val="115000"/>
                        </a:lnSpc>
                        <a:spcAft>
                          <a:spcPts val="800"/>
                        </a:spcAft>
                        <a:buNone/>
                      </a:pPr>
                      <a:r>
                        <a:rPr lang="en-US" sz="1050" kern="100">
                          <a:effectLst/>
                        </a:rPr>
                        <a:t>Data Analysis</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tc>
                  <a: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Load and analyze multiple datasets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Perform meaningful calculations and derive insights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Handle missing data appropriately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Create derived metrics that add business value</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extLst>
                  <a:ext uri="{0D108BD9-81ED-4DB2-BD59-A6C34878D82A}">
                    <a16:rowId xmlns:a16="http://schemas.microsoft.com/office/drawing/2014/main" val="911126623"/>
                  </a:ext>
                </a:extLst>
              </a:tr>
              <a:tr h="774988">
                <a:tc>
                  <a:txBody>
                    <a:bodyPr/>
                    <a:lstStyle/>
                    <a:p>
                      <a:pPr marL="0" marR="0">
                        <a:lnSpc>
                          <a:spcPct val="115000"/>
                        </a:lnSpc>
                        <a:spcAft>
                          <a:spcPts val="800"/>
                        </a:spcAft>
                        <a:buNone/>
                      </a:pPr>
                      <a:r>
                        <a:rPr lang="en-US" sz="1050" kern="100">
                          <a:effectLst/>
                        </a:rPr>
                        <a:t>Visualization</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tc>
                  <a: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Include at least 4 different types of charts/visualizations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Visualizations should be interactive where possible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Use appropriate chart types for the data being presented</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extLst>
                  <a:ext uri="{0D108BD9-81ED-4DB2-BD59-A6C34878D82A}">
                    <a16:rowId xmlns:a16="http://schemas.microsoft.com/office/drawing/2014/main" val="1806481352"/>
                  </a:ext>
                </a:extLst>
              </a:tr>
              <a:tr h="774988">
                <a:tc>
                  <a:txBody>
                    <a:bodyPr/>
                    <a:lstStyle/>
                    <a:p>
                      <a:pPr marL="0" marR="0">
                        <a:lnSpc>
                          <a:spcPct val="115000"/>
                        </a:lnSpc>
                        <a:spcAft>
                          <a:spcPts val="800"/>
                        </a:spcAft>
                        <a:buNone/>
                      </a:pPr>
                      <a:r>
                        <a:rPr lang="en-US" sz="1050" kern="100">
                          <a:effectLst/>
                        </a:rPr>
                        <a:t>Interactivity</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tc>
                  <a: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a:effectLst/>
                        </a:rPr>
                        <a:t>Include filters, selections, or user inputs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a:effectLst/>
                        </a:rPr>
                        <a:t>Dashboard should respond dynamically to user choices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a:effectLst/>
                        </a:rPr>
                        <a:t>Provide download or export functionality</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extLst>
                  <a:ext uri="{0D108BD9-81ED-4DB2-BD59-A6C34878D82A}">
                    <a16:rowId xmlns:a16="http://schemas.microsoft.com/office/drawing/2014/main" val="137272099"/>
                  </a:ext>
                </a:extLst>
              </a:tr>
              <a:tr h="986930">
                <a:tc>
                  <a:txBody>
                    <a:bodyPr/>
                    <a:lstStyle/>
                    <a:p>
                      <a:pPr marL="0" marR="0">
                        <a:lnSpc>
                          <a:spcPct val="115000"/>
                        </a:lnSpc>
                        <a:spcAft>
                          <a:spcPts val="800"/>
                        </a:spcAft>
                        <a:buNone/>
                      </a:pPr>
                      <a:r>
                        <a:rPr lang="en-US" sz="1050" kern="100">
                          <a:effectLst/>
                        </a:rPr>
                        <a:t>Code Quality</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tc>
                  <a: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Well-organized, readable code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Appropriate comments and documentation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Proper error handling</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50" kern="100" dirty="0">
                          <a:effectLst/>
                        </a:rPr>
                        <a:t>Efficient data processing</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3038" marR="43038" marT="0" marB="0"/>
                </a:tc>
                <a:extLst>
                  <a:ext uri="{0D108BD9-81ED-4DB2-BD59-A6C34878D82A}">
                    <a16:rowId xmlns:a16="http://schemas.microsoft.com/office/drawing/2014/main" val="1836461799"/>
                  </a:ext>
                </a:extLst>
              </a:tr>
            </a:tbl>
          </a:graphicData>
        </a:graphic>
      </p:graphicFrame>
      <p:sp>
        <p:nvSpPr>
          <p:cNvPr id="4" name="Rectangle 1">
            <a:extLst>
              <a:ext uri="{FF2B5EF4-FFF2-40B4-BE49-F238E27FC236}">
                <a16:creationId xmlns:a16="http://schemas.microsoft.com/office/drawing/2014/main" id="{29DD0A5D-D71D-0C43-4030-E11AE45DBF19}"/>
              </a:ext>
            </a:extLst>
          </p:cNvPr>
          <p:cNvSpPr>
            <a:spLocks noChangeArrowheads="1"/>
          </p:cNvSpPr>
          <p:nvPr/>
        </p:nvSpPr>
        <p:spPr bwMode="auto">
          <a:xfrm>
            <a:off x="689548" y="256235"/>
            <a:ext cx="123469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F5496"/>
                </a:solidFill>
                <a:effectLst/>
                <a:latin typeface="Poppins ExtraBold" panose="00000900000000000000" pitchFamily="2" charset="0"/>
                <a:ea typeface="Times New Roman" panose="02020603050405020304" pitchFamily="18" charset="0"/>
                <a:cs typeface="Poppins ExtraBold" panose="00000900000000000000" pitchFamily="2" charset="0"/>
              </a:rPr>
              <a:t>Mandatory Technical Requirements and Deliverables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Open Sans" panose="020B0606030504020204" pitchFamily="34" charset="0"/>
                <a:ea typeface="Calibri" panose="020F0502020204030204" pitchFamily="34" charset="0"/>
                <a:cs typeface="Open Sans" panose="020B0606030504020204" pitchFamily="34" charset="0"/>
              </a:rPr>
              <a:t>Technical requirements: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AAA20C9-C35E-02C7-4B2A-2A8A94612A28}"/>
              </a:ext>
            </a:extLst>
          </p:cNvPr>
          <p:cNvSpPr txBox="1"/>
          <p:nvPr/>
        </p:nvSpPr>
        <p:spPr>
          <a:xfrm>
            <a:off x="689548" y="5553339"/>
            <a:ext cx="6520720" cy="391902"/>
          </a:xfrm>
          <a:prstGeom prst="rect">
            <a:avLst/>
          </a:prstGeom>
          <a:noFill/>
        </p:spPr>
        <p:txBody>
          <a:bodyPr wrap="square">
            <a:spAutoFit/>
          </a:bodyPr>
          <a:lstStyle/>
          <a:p>
            <a:pPr marL="0" marR="0">
              <a:lnSpc>
                <a:spcPct val="115000"/>
              </a:lnSpc>
              <a:spcAft>
                <a:spcPts val="800"/>
              </a:spcAft>
              <a:buNone/>
            </a:pPr>
            <a:r>
              <a:rPr lang="en-US" sz="1800" b="1" kern="100" dirty="0">
                <a:effectLst/>
                <a:latin typeface="Open Sans" panose="020B0606030504020204" pitchFamily="34" charset="0"/>
                <a:ea typeface="Calibri" panose="020F0502020204030204" pitchFamily="34" charset="0"/>
                <a:cs typeface="Times New Roman" panose="02020603050405020304" pitchFamily="18" charset="0"/>
              </a:rPr>
              <a:t>Final deliverables:</a:t>
            </a:r>
            <a:endParaRPr lang="en-US" sz="2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39FD6C21-EF2D-F8F8-588C-B17980716F8F}"/>
              </a:ext>
            </a:extLst>
          </p:cNvPr>
          <p:cNvSpPr txBox="1"/>
          <p:nvPr/>
        </p:nvSpPr>
        <p:spPr>
          <a:xfrm>
            <a:off x="689548" y="5973579"/>
            <a:ext cx="6520720" cy="675634"/>
          </a:xfrm>
          <a:prstGeom prst="rect">
            <a:avLst/>
          </a:prstGeom>
          <a:noFill/>
        </p:spPr>
        <p:txBody>
          <a:bodyPr wrap="square">
            <a:spAutoFit/>
          </a:bodyPr>
          <a:lstStyle/>
          <a:p>
            <a:pPr marL="342900" marR="0" lvl="0" indent="-342900">
              <a:lnSpc>
                <a:spcPct val="115000"/>
              </a:lnSpc>
              <a:spcAft>
                <a:spcPts val="800"/>
              </a:spcAft>
              <a:buFont typeface="Symbol" panose="05050102010706020507" pitchFamily="18" charset="2"/>
              <a:buChar char=""/>
              <a:tabLst>
                <a:tab pos="457200" algn="l"/>
              </a:tabLst>
            </a:pPr>
            <a:r>
              <a:rPr lang="en-US" sz="1400" kern="100" dirty="0">
                <a:effectLst/>
                <a:latin typeface="Open Sans" panose="020B0606030504020204" pitchFamily="34" charset="0"/>
                <a:ea typeface="Calibri" panose="020F0502020204030204" pitchFamily="34" charset="0"/>
                <a:cs typeface="Times New Roman" panose="02020603050405020304" pitchFamily="18" charset="0"/>
              </a:rPr>
              <a:t>Python application file(s)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tabLst>
                <a:tab pos="457200" algn="l"/>
              </a:tabLst>
            </a:pPr>
            <a:r>
              <a:rPr lang="en-US" sz="1400" kern="100" dirty="0">
                <a:effectLst/>
                <a:latin typeface="Open Sans" panose="020B0606030504020204" pitchFamily="34" charset="0"/>
                <a:ea typeface="Calibri" panose="020F0502020204030204" pitchFamily="34" charset="0"/>
                <a:cs typeface="Times New Roman" panose="02020603050405020304" pitchFamily="18" charset="0"/>
              </a:rPr>
              <a:t>requirements.txt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3CAF500A-E834-A3D7-62BB-0DEAAC51CB87}"/>
              </a:ext>
            </a:extLst>
          </p:cNvPr>
          <p:cNvSpPr txBox="1"/>
          <p:nvPr/>
        </p:nvSpPr>
        <p:spPr>
          <a:xfrm>
            <a:off x="3267856" y="5789807"/>
            <a:ext cx="7857411" cy="1025987"/>
          </a:xfrm>
          <a:prstGeom prst="rect">
            <a:avLst/>
          </a:prstGeom>
          <a:noFill/>
        </p:spPr>
        <p:txBody>
          <a:bodyPr wrap="square">
            <a:spAutoFit/>
          </a:bodyPr>
          <a:lstStyle/>
          <a:p>
            <a:pPr marL="342900" marR="0" lvl="0" indent="-342900">
              <a:lnSpc>
                <a:spcPct val="115000"/>
              </a:lnSpc>
              <a:spcAft>
                <a:spcPts val="800"/>
              </a:spcAft>
              <a:buFont typeface="Symbol" panose="05050102010706020507" pitchFamily="18" charset="2"/>
              <a:buChar char=""/>
              <a:tabLst>
                <a:tab pos="457200" algn="l"/>
              </a:tabLst>
            </a:pPr>
            <a:r>
              <a:rPr lang="en-US" sz="1400" kern="100" dirty="0">
                <a:effectLst/>
                <a:latin typeface="Open Sans" panose="020B0606030504020204" pitchFamily="34" charset="0"/>
                <a:ea typeface="Calibri" panose="020F0502020204030204" pitchFamily="34" charset="0"/>
                <a:cs typeface="Times New Roman" panose="02020603050405020304" pitchFamily="18" charset="0"/>
              </a:rPr>
              <a:t>Innovation Brief (PDF)</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tabLst>
                <a:tab pos="457200" algn="l"/>
              </a:tabLst>
            </a:pPr>
            <a:r>
              <a:rPr lang="en-US" sz="1400" kern="100" dirty="0">
                <a:effectLst/>
                <a:latin typeface="Open Sans" panose="020B0606030504020204" pitchFamily="34" charset="0"/>
                <a:ea typeface="Calibri" panose="020F0502020204030204" pitchFamily="34" charset="0"/>
                <a:cs typeface="Times New Roman" panose="02020603050405020304" pitchFamily="18" charset="0"/>
              </a:rPr>
              <a:t>README.md</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tabLst>
                <a:tab pos="457200" algn="l"/>
              </a:tabLst>
            </a:pPr>
            <a:r>
              <a:rPr lang="en-US" sz="1400" kern="100" dirty="0">
                <a:effectLst/>
                <a:latin typeface="Open Sans" panose="020B0606030504020204" pitchFamily="34" charset="0"/>
                <a:ea typeface="Calibri" panose="020F0502020204030204" pitchFamily="34" charset="0"/>
                <a:cs typeface="Times New Roman" panose="02020603050405020304" pitchFamily="18" charset="0"/>
              </a:rPr>
              <a:t>Any additional supporting files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6705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41130-5B82-0811-1C19-4303EFF0B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CD536-E11D-EE8C-767A-EE6CC7F7D61A}"/>
              </a:ext>
            </a:extLst>
          </p:cNvPr>
          <p:cNvSpPr>
            <a:spLocks noGrp="1"/>
          </p:cNvSpPr>
          <p:nvPr>
            <p:ph type="title"/>
          </p:nvPr>
        </p:nvSpPr>
        <p:spPr/>
        <p:txBody>
          <a:bodyPr/>
          <a:lstStyle/>
          <a:p>
            <a:br>
              <a:rPr lang="en-US" b="0" dirty="0"/>
            </a:br>
            <a:br>
              <a:rPr lang="en-US" b="0" dirty="0"/>
            </a:br>
            <a:endParaRPr lang="en-US" b="0" dirty="0"/>
          </a:p>
        </p:txBody>
      </p:sp>
      <p:sp>
        <p:nvSpPr>
          <p:cNvPr id="6" name="TextBox 5">
            <a:extLst>
              <a:ext uri="{FF2B5EF4-FFF2-40B4-BE49-F238E27FC236}">
                <a16:creationId xmlns:a16="http://schemas.microsoft.com/office/drawing/2014/main" id="{F946BA57-D7FF-A755-D24A-44C13BE8A86F}"/>
              </a:ext>
            </a:extLst>
          </p:cNvPr>
          <p:cNvSpPr txBox="1"/>
          <p:nvPr/>
        </p:nvSpPr>
        <p:spPr>
          <a:xfrm>
            <a:off x="595859" y="507069"/>
            <a:ext cx="6108490" cy="492122"/>
          </a:xfrm>
          <a:prstGeom prst="rect">
            <a:avLst/>
          </a:prstGeom>
          <a:noFill/>
        </p:spPr>
        <p:txBody>
          <a:bodyPr wrap="square">
            <a:spAutoFit/>
          </a:bodyPr>
          <a:lstStyle/>
          <a:p>
            <a:pPr marL="0" marR="0">
              <a:lnSpc>
                <a:spcPct val="115000"/>
              </a:lnSpc>
              <a:spcBef>
                <a:spcPts val="800"/>
              </a:spcBef>
              <a:spcAft>
                <a:spcPts val="400"/>
              </a:spcAft>
              <a:buNone/>
            </a:pPr>
            <a:r>
              <a:rPr lang="en-US" sz="2400" b="1" kern="100" dirty="0">
                <a:solidFill>
                  <a:srgbClr val="2F5496"/>
                </a:solidFill>
                <a:effectLst/>
                <a:latin typeface="Poppins ExtraBold" panose="020B0502040204020203" pitchFamily="2" charset="0"/>
                <a:ea typeface="Times New Roman" panose="02020603050405020304" pitchFamily="18" charset="0"/>
                <a:cs typeface="Poppins ExtraBold" panose="020B0502040204020203" pitchFamily="2" charset="0"/>
              </a:rPr>
              <a:t>Evaluation Criteria</a:t>
            </a:r>
          </a:p>
        </p:txBody>
      </p:sp>
      <p:graphicFrame>
        <p:nvGraphicFramePr>
          <p:cNvPr id="7" name="Table 6">
            <a:extLst>
              <a:ext uri="{FF2B5EF4-FFF2-40B4-BE49-F238E27FC236}">
                <a16:creationId xmlns:a16="http://schemas.microsoft.com/office/drawing/2014/main" id="{83143606-1671-86DE-6ABC-8B7ACE4195F3}"/>
              </a:ext>
            </a:extLst>
          </p:cNvPr>
          <p:cNvGraphicFramePr>
            <a:graphicFrameLocks noGrp="1"/>
          </p:cNvGraphicFramePr>
          <p:nvPr>
            <p:extLst>
              <p:ext uri="{D42A27DB-BD31-4B8C-83A1-F6EECF244321}">
                <p14:modId xmlns:p14="http://schemas.microsoft.com/office/powerpoint/2010/main" val="4133954953"/>
              </p:ext>
            </p:extLst>
          </p:nvPr>
        </p:nvGraphicFramePr>
        <p:xfrm>
          <a:off x="595859" y="1199212"/>
          <a:ext cx="10757940" cy="4976739"/>
        </p:xfrm>
        <a:graphic>
          <a:graphicData uri="http://schemas.openxmlformats.org/drawingml/2006/table">
            <a:tbl>
              <a:tblPr firstRow="1" firstCol="1" bandRow="1">
                <a:tableStyleId>{5C22544A-7EE6-4342-B048-85BDC9FD1C3A}</a:tableStyleId>
              </a:tblPr>
              <a:tblGrid>
                <a:gridCol w="3585980">
                  <a:extLst>
                    <a:ext uri="{9D8B030D-6E8A-4147-A177-3AD203B41FA5}">
                      <a16:colId xmlns:a16="http://schemas.microsoft.com/office/drawing/2014/main" val="2717139586"/>
                    </a:ext>
                  </a:extLst>
                </a:gridCol>
                <a:gridCol w="3585980">
                  <a:extLst>
                    <a:ext uri="{9D8B030D-6E8A-4147-A177-3AD203B41FA5}">
                      <a16:colId xmlns:a16="http://schemas.microsoft.com/office/drawing/2014/main" val="3745232549"/>
                    </a:ext>
                  </a:extLst>
                </a:gridCol>
                <a:gridCol w="3585980">
                  <a:extLst>
                    <a:ext uri="{9D8B030D-6E8A-4147-A177-3AD203B41FA5}">
                      <a16:colId xmlns:a16="http://schemas.microsoft.com/office/drawing/2014/main" val="3072945313"/>
                    </a:ext>
                  </a:extLst>
                </a:gridCol>
              </a:tblGrid>
              <a:tr h="552971">
                <a:tc>
                  <a:txBody>
                    <a:bodyPr/>
                    <a:lstStyle/>
                    <a:p>
                      <a:pPr marL="0" marR="0" algn="ctr">
                        <a:lnSpc>
                          <a:spcPct val="115000"/>
                        </a:lnSpc>
                        <a:spcAft>
                          <a:spcPts val="800"/>
                        </a:spcAft>
                        <a:buNone/>
                      </a:pPr>
                      <a:r>
                        <a:rPr lang="en-US" sz="1100" kern="0">
                          <a:effectLst/>
                        </a:rPr>
                        <a:t>Category</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Points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Evaluation Metric</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8699767"/>
                  </a:ext>
                </a:extLst>
              </a:tr>
              <a:tr h="552971">
                <a:tc>
                  <a:txBody>
                    <a:bodyPr/>
                    <a:lstStyle/>
                    <a:p>
                      <a:pPr marL="0" marR="0" algn="ctr">
                        <a:lnSpc>
                          <a:spcPct val="115000"/>
                        </a:lnSpc>
                        <a:spcAft>
                          <a:spcPts val="800"/>
                        </a:spcAft>
                        <a:buNone/>
                      </a:pPr>
                      <a:r>
                        <a:rPr lang="en-US" sz="1100" kern="0">
                          <a:effectLst/>
                        </a:rPr>
                        <a:t>Problem Selection &amp; Justification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15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Clarity, importance, business alignment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7838516"/>
                  </a:ext>
                </a:extLst>
              </a:tr>
              <a:tr h="552971">
                <a:tc>
                  <a:txBody>
                    <a:bodyPr/>
                    <a:lstStyle/>
                    <a:p>
                      <a:pPr marL="0" marR="0" algn="ctr">
                        <a:lnSpc>
                          <a:spcPct val="115000"/>
                        </a:lnSpc>
                        <a:spcAft>
                          <a:spcPts val="800"/>
                        </a:spcAft>
                        <a:buNone/>
                      </a:pPr>
                      <a:r>
                        <a:rPr lang="en-US" sz="1100" kern="0">
                          <a:effectLst/>
                        </a:rPr>
                        <a:t>Innovation &amp; Creativity</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Originality, thinking beyond obvious solutions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8071089"/>
                  </a:ext>
                </a:extLst>
              </a:tr>
              <a:tr h="552971">
                <a:tc>
                  <a:txBody>
                    <a:bodyPr/>
                    <a:lstStyle/>
                    <a:p>
                      <a:pPr marL="0" marR="0" algn="ctr">
                        <a:lnSpc>
                          <a:spcPct val="115000"/>
                        </a:lnSpc>
                        <a:spcAft>
                          <a:spcPts val="800"/>
                        </a:spcAft>
                        <a:buNone/>
                      </a:pPr>
                      <a:r>
                        <a:rPr lang="en-US" sz="1100" kern="0">
                          <a:effectLst/>
                        </a:rPr>
                        <a:t>Technical Implementation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Code quality, functionality, performance</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17750"/>
                  </a:ext>
                </a:extLst>
              </a:tr>
              <a:tr h="552971">
                <a:tc>
                  <a:txBody>
                    <a:bodyPr/>
                    <a:lstStyle/>
                    <a:p>
                      <a:pPr marL="0" marR="0" algn="ctr">
                        <a:lnSpc>
                          <a:spcPct val="115000"/>
                        </a:lnSpc>
                        <a:spcAft>
                          <a:spcPts val="800"/>
                        </a:spcAft>
                        <a:buNone/>
                      </a:pPr>
                      <a:r>
                        <a:rPr lang="en-US" sz="1100" kern="0">
                          <a:effectLst/>
                        </a:rPr>
                        <a:t>Data Analysis Quality</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15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Depth of analysis, insight generation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9342058"/>
                  </a:ext>
                </a:extLst>
              </a:tr>
              <a:tr h="552971">
                <a:tc>
                  <a:txBody>
                    <a:bodyPr/>
                    <a:lstStyle/>
                    <a:p>
                      <a:pPr marL="0" marR="0" algn="ctr">
                        <a:lnSpc>
                          <a:spcPct val="115000"/>
                        </a:lnSpc>
                        <a:spcAft>
                          <a:spcPts val="800"/>
                        </a:spcAft>
                        <a:buNone/>
                      </a:pPr>
                      <a:r>
                        <a:rPr lang="en-US" sz="1100" kern="0">
                          <a:effectLst/>
                        </a:rPr>
                        <a:t>Tool Usability (UX)</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10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Intuitive design, user-friendliness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7860389"/>
                  </a:ext>
                </a:extLst>
              </a:tr>
              <a:tr h="552971">
                <a:tc>
                  <a:txBody>
                    <a:bodyPr/>
                    <a:lstStyle/>
                    <a:p>
                      <a:pPr marL="0" marR="0" algn="ctr">
                        <a:lnSpc>
                          <a:spcPct val="115000"/>
                        </a:lnSpc>
                        <a:spcAft>
                          <a:spcPts val="800"/>
                        </a:spcAft>
                        <a:buNone/>
                      </a:pPr>
                      <a:r>
                        <a:rPr lang="en-US" sz="1100" kern="0">
                          <a:effectLst/>
                        </a:rPr>
                        <a:t>Visualizations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10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Appropriate, clear, impactful</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6969976"/>
                  </a:ext>
                </a:extLst>
              </a:tr>
              <a:tr h="552971">
                <a:tc>
                  <a:txBody>
                    <a:bodyPr/>
                    <a:lstStyle/>
                    <a:p>
                      <a:pPr marL="0" marR="0" algn="ctr">
                        <a:lnSpc>
                          <a:spcPct val="115000"/>
                        </a:lnSpc>
                        <a:spcAft>
                          <a:spcPts val="800"/>
                        </a:spcAft>
                        <a:buNone/>
                      </a:pPr>
                      <a:r>
                        <a:rPr lang="en-US" sz="1100" kern="0">
                          <a:effectLst/>
                        </a:rPr>
                        <a:t>Business Impact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10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Clear value proposition, ROI potential</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1371352"/>
                  </a:ext>
                </a:extLst>
              </a:tr>
              <a:tr h="552971">
                <a:tc>
                  <a:txBody>
                    <a:bodyPr/>
                    <a:lstStyle/>
                    <a:p>
                      <a:pPr marL="0" marR="0" algn="ctr">
                        <a:lnSpc>
                          <a:spcPct val="115000"/>
                        </a:lnSpc>
                        <a:spcAft>
                          <a:spcPts val="800"/>
                        </a:spcAft>
                        <a:buNone/>
                      </a:pPr>
                      <a:r>
                        <a:rPr lang="en-US" sz="1100" kern="0">
                          <a:effectLst/>
                        </a:rPr>
                        <a:t>Bonus: Advanced Features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a:effectLst/>
                        </a:rPr>
                        <a:t>+20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100" kern="0" dirty="0">
                          <a:effectLst/>
                        </a:rPr>
                        <a:t>ML, optimization, innovative extras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1531682"/>
                  </a:ext>
                </a:extLst>
              </a:tr>
            </a:tbl>
          </a:graphicData>
        </a:graphic>
      </p:graphicFrame>
    </p:spTree>
    <p:extLst>
      <p:ext uri="{BB962C8B-B14F-4D97-AF65-F5344CB8AC3E}">
        <p14:creationId xmlns:p14="http://schemas.microsoft.com/office/powerpoint/2010/main" val="204841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E98EF6-C739-C1FA-D89F-022DB4E4B3A2}"/>
              </a:ext>
            </a:extLst>
          </p:cNvPr>
          <p:cNvSpPr>
            <a:spLocks noGrp="1"/>
          </p:cNvSpPr>
          <p:nvPr>
            <p:ph type="body" idx="1"/>
          </p:nvPr>
        </p:nvSpPr>
        <p:spPr>
          <a:xfrm>
            <a:off x="5933119" y="2089556"/>
            <a:ext cx="5826900" cy="394768"/>
          </a:xfrm>
        </p:spPr>
        <p:txBody>
          <a:bodyPr/>
          <a:lstStyle/>
          <a:p>
            <a:r>
              <a:rPr lang="en-GB"/>
              <a:t>OFI Overview and Capabilities</a:t>
            </a:r>
          </a:p>
        </p:txBody>
      </p:sp>
      <p:sp>
        <p:nvSpPr>
          <p:cNvPr id="3" name="Text Placeholder 2">
            <a:extLst>
              <a:ext uri="{FF2B5EF4-FFF2-40B4-BE49-F238E27FC236}">
                <a16:creationId xmlns:a16="http://schemas.microsoft.com/office/drawing/2014/main" id="{F0D2AFEC-678A-B7B1-0D7F-31CB9F418F06}"/>
              </a:ext>
            </a:extLst>
          </p:cNvPr>
          <p:cNvSpPr>
            <a:spLocks noGrp="1"/>
          </p:cNvSpPr>
          <p:nvPr>
            <p:ph type="body" idx="5"/>
          </p:nvPr>
        </p:nvSpPr>
        <p:spPr>
          <a:xfrm>
            <a:off x="5111464" y="2089557"/>
            <a:ext cx="708000" cy="394768"/>
          </a:xfrm>
          <a:noFill/>
          <a:ln>
            <a:noFill/>
          </a:ln>
        </p:spPr>
        <p:txBody>
          <a:bodyPr spcFirstLastPara="1" wrap="square" lIns="0" tIns="0" rIns="0" bIns="0" anchor="ctr" anchorCtr="0">
            <a:normAutofit/>
          </a:bodyPr>
          <a:lstStyle/>
          <a:p>
            <a:pPr>
              <a:lnSpc>
                <a:spcPct val="100000"/>
              </a:lnSpc>
              <a:spcBef>
                <a:spcPts val="0"/>
              </a:spcBef>
              <a:buSzPts val="1500"/>
            </a:pPr>
            <a:r>
              <a:rPr lang="en-GB" sz="1500"/>
              <a:t>1</a:t>
            </a:r>
          </a:p>
        </p:txBody>
      </p:sp>
      <p:sp>
        <p:nvSpPr>
          <p:cNvPr id="4" name="Text Placeholder 3">
            <a:extLst>
              <a:ext uri="{FF2B5EF4-FFF2-40B4-BE49-F238E27FC236}">
                <a16:creationId xmlns:a16="http://schemas.microsoft.com/office/drawing/2014/main" id="{D03FAB9D-BDF0-3772-8817-477634700CD7}"/>
              </a:ext>
            </a:extLst>
          </p:cNvPr>
          <p:cNvSpPr>
            <a:spLocks noGrp="1"/>
          </p:cNvSpPr>
          <p:nvPr>
            <p:ph type="body" idx="10"/>
          </p:nvPr>
        </p:nvSpPr>
        <p:spPr>
          <a:xfrm>
            <a:off x="5933119" y="2677416"/>
            <a:ext cx="5826900" cy="394768"/>
          </a:xfrm>
        </p:spPr>
        <p:txBody>
          <a:bodyPr/>
          <a:lstStyle/>
          <a:p>
            <a:r>
              <a:rPr lang="en-GB"/>
              <a:t>Life at OFI</a:t>
            </a:r>
          </a:p>
        </p:txBody>
      </p:sp>
      <p:sp>
        <p:nvSpPr>
          <p:cNvPr id="5" name="Text Placeholder 4">
            <a:extLst>
              <a:ext uri="{FF2B5EF4-FFF2-40B4-BE49-F238E27FC236}">
                <a16:creationId xmlns:a16="http://schemas.microsoft.com/office/drawing/2014/main" id="{4277460D-5D74-6A49-147D-9B611799DA49}"/>
              </a:ext>
            </a:extLst>
          </p:cNvPr>
          <p:cNvSpPr>
            <a:spLocks noGrp="1"/>
          </p:cNvSpPr>
          <p:nvPr>
            <p:ph type="body" idx="11"/>
          </p:nvPr>
        </p:nvSpPr>
        <p:spPr>
          <a:xfrm>
            <a:off x="5111464" y="2677417"/>
            <a:ext cx="708000" cy="394768"/>
          </a:xfrm>
          <a:noFill/>
          <a:ln>
            <a:noFill/>
          </a:ln>
        </p:spPr>
        <p:txBody>
          <a:bodyPr spcFirstLastPara="1" wrap="square" lIns="0" tIns="0" rIns="0" bIns="0" anchor="ctr" anchorCtr="0">
            <a:normAutofit/>
          </a:bodyPr>
          <a:lstStyle/>
          <a:p>
            <a:pPr>
              <a:lnSpc>
                <a:spcPct val="100000"/>
              </a:lnSpc>
              <a:spcBef>
                <a:spcPts val="0"/>
              </a:spcBef>
              <a:buSzPts val="1500"/>
            </a:pPr>
            <a:r>
              <a:rPr lang="en-GB" sz="1500"/>
              <a:t>2</a:t>
            </a:r>
          </a:p>
        </p:txBody>
      </p:sp>
      <p:sp>
        <p:nvSpPr>
          <p:cNvPr id="6" name="Text Placeholder 5">
            <a:extLst>
              <a:ext uri="{FF2B5EF4-FFF2-40B4-BE49-F238E27FC236}">
                <a16:creationId xmlns:a16="http://schemas.microsoft.com/office/drawing/2014/main" id="{CCEA447F-168A-AEA0-350A-D365110088A7}"/>
              </a:ext>
            </a:extLst>
          </p:cNvPr>
          <p:cNvSpPr>
            <a:spLocks noGrp="1"/>
          </p:cNvSpPr>
          <p:nvPr>
            <p:ph type="body" idx="12"/>
          </p:nvPr>
        </p:nvSpPr>
        <p:spPr>
          <a:xfrm>
            <a:off x="5941526" y="3263781"/>
            <a:ext cx="5826900" cy="394768"/>
          </a:xfrm>
        </p:spPr>
        <p:txBody>
          <a:bodyPr/>
          <a:lstStyle/>
          <a:p>
            <a:r>
              <a:rPr lang="en-GB"/>
              <a:t>Roles we’re hiring for</a:t>
            </a:r>
          </a:p>
        </p:txBody>
      </p:sp>
      <p:sp>
        <p:nvSpPr>
          <p:cNvPr id="7" name="Text Placeholder 6">
            <a:extLst>
              <a:ext uri="{FF2B5EF4-FFF2-40B4-BE49-F238E27FC236}">
                <a16:creationId xmlns:a16="http://schemas.microsoft.com/office/drawing/2014/main" id="{A60F677D-3BB5-B708-DDE9-289EDDA51ADC}"/>
              </a:ext>
            </a:extLst>
          </p:cNvPr>
          <p:cNvSpPr>
            <a:spLocks noGrp="1"/>
          </p:cNvSpPr>
          <p:nvPr>
            <p:ph type="body" idx="13"/>
          </p:nvPr>
        </p:nvSpPr>
        <p:spPr>
          <a:xfrm>
            <a:off x="5119871" y="3263782"/>
            <a:ext cx="708000" cy="394768"/>
          </a:xfrm>
          <a:noFill/>
          <a:ln>
            <a:noFill/>
          </a:ln>
        </p:spPr>
        <p:txBody>
          <a:bodyPr spcFirstLastPara="1" wrap="square" lIns="0" tIns="0" rIns="0" bIns="0" anchor="ctr" anchorCtr="0">
            <a:normAutofit/>
          </a:bodyPr>
          <a:lstStyle/>
          <a:p>
            <a:pPr>
              <a:lnSpc>
                <a:spcPct val="100000"/>
              </a:lnSpc>
              <a:spcBef>
                <a:spcPts val="0"/>
              </a:spcBef>
              <a:buSzPts val="1500"/>
            </a:pPr>
            <a:r>
              <a:rPr lang="en-GB" sz="1500"/>
              <a:t>3</a:t>
            </a:r>
          </a:p>
        </p:txBody>
      </p:sp>
      <p:cxnSp>
        <p:nvCxnSpPr>
          <p:cNvPr id="18" name="Google Shape;2081;g1ba4283a1d4_1_200">
            <a:extLst>
              <a:ext uri="{FF2B5EF4-FFF2-40B4-BE49-F238E27FC236}">
                <a16:creationId xmlns:a16="http://schemas.microsoft.com/office/drawing/2014/main" id="{ECC51745-923A-8557-09F4-738100B4F339}"/>
              </a:ext>
            </a:extLst>
          </p:cNvPr>
          <p:cNvCxnSpPr>
            <a:cxnSpLocks/>
          </p:cNvCxnSpPr>
          <p:nvPr/>
        </p:nvCxnSpPr>
        <p:spPr>
          <a:xfrm flipH="1">
            <a:off x="5103057" y="2580870"/>
            <a:ext cx="6656962" cy="0"/>
          </a:xfrm>
          <a:prstGeom prst="straightConnector1">
            <a:avLst/>
          </a:prstGeom>
          <a:noFill/>
          <a:ln w="12700" cap="flat" cmpd="sng">
            <a:solidFill>
              <a:schemeClr val="accent3"/>
            </a:solidFill>
            <a:prstDash val="solid"/>
            <a:miter lim="800000"/>
            <a:headEnd type="none" w="sm" len="sm"/>
            <a:tailEnd type="none" w="sm" len="sm"/>
          </a:ln>
        </p:spPr>
      </p:cxnSp>
      <p:cxnSp>
        <p:nvCxnSpPr>
          <p:cNvPr id="19" name="Google Shape;2081;g1ba4283a1d4_1_200">
            <a:extLst>
              <a:ext uri="{FF2B5EF4-FFF2-40B4-BE49-F238E27FC236}">
                <a16:creationId xmlns:a16="http://schemas.microsoft.com/office/drawing/2014/main" id="{91581EE4-14D1-CC9B-F995-5D37FB607C94}"/>
              </a:ext>
            </a:extLst>
          </p:cNvPr>
          <p:cNvCxnSpPr>
            <a:cxnSpLocks/>
          </p:cNvCxnSpPr>
          <p:nvPr/>
        </p:nvCxnSpPr>
        <p:spPr>
          <a:xfrm flipH="1">
            <a:off x="5103057" y="3168730"/>
            <a:ext cx="6656962" cy="0"/>
          </a:xfrm>
          <a:prstGeom prst="straightConnector1">
            <a:avLst/>
          </a:prstGeom>
          <a:noFill/>
          <a:ln w="12700" cap="flat" cmpd="sng">
            <a:solidFill>
              <a:schemeClr val="accent3"/>
            </a:solidFill>
            <a:prstDash val="solid"/>
            <a:miter lim="800000"/>
            <a:headEnd type="none" w="sm" len="sm"/>
            <a:tailEnd type="none" w="sm" len="sm"/>
          </a:ln>
        </p:spPr>
      </p:cxnSp>
      <p:sp>
        <p:nvSpPr>
          <p:cNvPr id="9" name="Text Placeholder 2">
            <a:extLst>
              <a:ext uri="{FF2B5EF4-FFF2-40B4-BE49-F238E27FC236}">
                <a16:creationId xmlns:a16="http://schemas.microsoft.com/office/drawing/2014/main" id="{4CC665BA-D91A-75F4-8AAB-B23643C80763}"/>
              </a:ext>
            </a:extLst>
          </p:cNvPr>
          <p:cNvSpPr txBox="1">
            <a:spLocks/>
          </p:cNvSpPr>
          <p:nvPr/>
        </p:nvSpPr>
        <p:spPr>
          <a:xfrm>
            <a:off x="5119871" y="3850147"/>
            <a:ext cx="708000" cy="394768"/>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457200" marR="0" lvl="0" indent="-228600" algn="l" rtl="0" eaLnBrk="1" hangingPunct="1">
              <a:lnSpc>
                <a:spcPct val="90000"/>
              </a:lnSpc>
              <a:spcBef>
                <a:spcPts val="1000"/>
              </a:spcBef>
              <a:spcAft>
                <a:spcPts val="0"/>
              </a:spcAft>
              <a:buClr>
                <a:srgbClr val="000000"/>
              </a:buClr>
              <a:buSzPts val="3000"/>
              <a:buFont typeface="Arial"/>
              <a:buNone/>
              <a:defRPr sz="2000" b="1" i="0" u="none" strike="noStrike" cap="none">
                <a:solidFill>
                  <a:schemeClr val="accent1"/>
                </a:solidFill>
                <a:latin typeface="Poppins"/>
                <a:ea typeface="Poppins"/>
                <a:cs typeface="Poppins"/>
                <a:sym typeface="Poppins"/>
              </a:defRPr>
            </a:lvl1pPr>
            <a:lvl2pPr marL="914400" marR="0" lvl="1"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2pPr>
            <a:lvl3pPr marL="1371600" marR="0" lvl="2"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3pPr>
            <a:lvl4pPr marL="1828800" marR="0" lvl="3"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4pPr>
            <a:lvl5pPr marL="2286000" marR="0" lvl="4"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5pPr>
            <a:lvl6pPr marL="2743200" marR="0" lvl="5"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9pPr>
          </a:lstStyle>
          <a:p>
            <a:pPr marL="457200" marR="0" lvl="0" indent="-228600" algn="l"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GB" sz="1500" b="1" i="0" u="none" strike="noStrike" kern="0" cap="none" spc="0" normalizeH="0" baseline="0" noProof="0">
                <a:ln>
                  <a:noFill/>
                </a:ln>
                <a:solidFill>
                  <a:srgbClr val="CCA23F"/>
                </a:solidFill>
                <a:effectLst/>
                <a:uLnTx/>
                <a:uFillTx/>
                <a:latin typeface="Poppins"/>
                <a:cs typeface="Poppins"/>
                <a:sym typeface="Poppins"/>
              </a:rPr>
              <a:t>4</a:t>
            </a:r>
          </a:p>
        </p:txBody>
      </p:sp>
      <p:sp>
        <p:nvSpPr>
          <p:cNvPr id="10" name="Text Placeholder 3">
            <a:extLst>
              <a:ext uri="{FF2B5EF4-FFF2-40B4-BE49-F238E27FC236}">
                <a16:creationId xmlns:a16="http://schemas.microsoft.com/office/drawing/2014/main" id="{0FF7F30A-BBA1-7239-15B1-8C9AFA1820C5}"/>
              </a:ext>
            </a:extLst>
          </p:cNvPr>
          <p:cNvSpPr txBox="1">
            <a:spLocks/>
          </p:cNvSpPr>
          <p:nvPr/>
        </p:nvSpPr>
        <p:spPr>
          <a:xfrm>
            <a:off x="5941526" y="4438006"/>
            <a:ext cx="5826900" cy="394768"/>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457200" marR="0" lvl="0" indent="-228600" algn="l" rtl="0" eaLnBrk="1" hangingPunct="1">
              <a:lnSpc>
                <a:spcPct val="100000"/>
              </a:lnSpc>
              <a:spcBef>
                <a:spcPts val="0"/>
              </a:spcBef>
              <a:spcAft>
                <a:spcPts val="0"/>
              </a:spcAft>
              <a:buClr>
                <a:srgbClr val="000000"/>
              </a:buClr>
              <a:buSzPts val="1500"/>
              <a:buFont typeface="Arial"/>
              <a:buNone/>
              <a:defRPr sz="1500" b="1" i="0" u="none" strike="noStrike" cap="none">
                <a:solidFill>
                  <a:schemeClr val="dk1"/>
                </a:solidFill>
                <a:latin typeface="Poppins"/>
                <a:ea typeface="Poppins"/>
                <a:cs typeface="Poppins"/>
                <a:sym typeface="Poppins"/>
              </a:defRPr>
            </a:lvl1pPr>
            <a:lvl2pPr marL="914400" marR="0" lvl="1" indent="-342900" algn="l" rtl="0" eaLnBrk="1" hangingPunct="1">
              <a:lnSpc>
                <a:spcPct val="90000"/>
              </a:lnSpc>
              <a:spcBef>
                <a:spcPts val="8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2pPr>
            <a:lvl3pPr marL="1371600" marR="0" lvl="2"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3pPr>
            <a:lvl4pPr marL="1828800" marR="0" lvl="3"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4pPr>
            <a:lvl5pPr marL="2286000" marR="0" lvl="4"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5pPr>
            <a:lvl6pPr marL="2743200" marR="0" lvl="5"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9pPr>
          </a:lstStyle>
          <a:p>
            <a:pPr lvl="0"/>
            <a:r>
              <a:rPr lang="en-US"/>
              <a:t>Recruitment process</a:t>
            </a:r>
            <a:endParaRPr kumimoji="0" lang="en-GB" sz="1500" b="1" i="0" u="none" strike="noStrike" kern="0" cap="none" spc="0" normalizeH="0" baseline="0" noProof="0">
              <a:ln>
                <a:noFill/>
              </a:ln>
              <a:solidFill>
                <a:srgbClr val="000000"/>
              </a:solidFill>
              <a:effectLst/>
              <a:uLnTx/>
              <a:uFillTx/>
              <a:latin typeface="Poppins"/>
              <a:cs typeface="Poppins"/>
              <a:sym typeface="Poppins"/>
            </a:endParaRPr>
          </a:p>
        </p:txBody>
      </p:sp>
      <p:sp>
        <p:nvSpPr>
          <p:cNvPr id="11" name="Text Placeholder 4">
            <a:extLst>
              <a:ext uri="{FF2B5EF4-FFF2-40B4-BE49-F238E27FC236}">
                <a16:creationId xmlns:a16="http://schemas.microsoft.com/office/drawing/2014/main" id="{ECF88C7D-8C1B-47C4-24FC-74A68CEEA08F}"/>
              </a:ext>
            </a:extLst>
          </p:cNvPr>
          <p:cNvSpPr txBox="1">
            <a:spLocks/>
          </p:cNvSpPr>
          <p:nvPr/>
        </p:nvSpPr>
        <p:spPr>
          <a:xfrm>
            <a:off x="5119871" y="4438007"/>
            <a:ext cx="708000" cy="394768"/>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457200" marR="0" lvl="0" indent="-228600" algn="l" rtl="0" eaLnBrk="1" hangingPunct="1">
              <a:lnSpc>
                <a:spcPct val="90000"/>
              </a:lnSpc>
              <a:spcBef>
                <a:spcPts val="1000"/>
              </a:spcBef>
              <a:spcAft>
                <a:spcPts val="0"/>
              </a:spcAft>
              <a:buClr>
                <a:srgbClr val="000000"/>
              </a:buClr>
              <a:buSzPts val="3000"/>
              <a:buFont typeface="Arial"/>
              <a:buNone/>
              <a:defRPr sz="2000" b="1" i="0" u="none" strike="noStrike" cap="none">
                <a:solidFill>
                  <a:schemeClr val="accent1"/>
                </a:solidFill>
                <a:latin typeface="Poppins"/>
                <a:ea typeface="Poppins"/>
                <a:cs typeface="Poppins"/>
                <a:sym typeface="Poppins"/>
              </a:defRPr>
            </a:lvl1pPr>
            <a:lvl2pPr marL="914400" marR="0" lvl="1"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2pPr>
            <a:lvl3pPr marL="1371600" marR="0" lvl="2"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3pPr>
            <a:lvl4pPr marL="1828800" marR="0" lvl="3"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4pPr>
            <a:lvl5pPr marL="2286000" marR="0" lvl="4"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5pPr>
            <a:lvl6pPr marL="2743200" marR="0" lvl="5"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9pPr>
          </a:lstStyle>
          <a:p>
            <a:pPr marL="457200" marR="0" lvl="0" indent="-228600" algn="l"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GB" sz="1500" b="1" i="0" u="none" strike="noStrike" kern="0" cap="none" spc="0" normalizeH="0" baseline="0" noProof="0">
                <a:ln>
                  <a:noFill/>
                </a:ln>
                <a:solidFill>
                  <a:srgbClr val="CCA23F"/>
                </a:solidFill>
                <a:effectLst/>
                <a:uLnTx/>
                <a:uFillTx/>
                <a:latin typeface="Poppins"/>
                <a:cs typeface="Poppins"/>
                <a:sym typeface="Poppins"/>
              </a:rPr>
              <a:t>5</a:t>
            </a:r>
          </a:p>
        </p:txBody>
      </p:sp>
      <p:cxnSp>
        <p:nvCxnSpPr>
          <p:cNvPr id="14" name="Google Shape;2081;g1ba4283a1d4_1_200">
            <a:extLst>
              <a:ext uri="{FF2B5EF4-FFF2-40B4-BE49-F238E27FC236}">
                <a16:creationId xmlns:a16="http://schemas.microsoft.com/office/drawing/2014/main" id="{0E0D4C13-82CE-61AE-A589-E63779C39F2E}"/>
              </a:ext>
            </a:extLst>
          </p:cNvPr>
          <p:cNvCxnSpPr>
            <a:cxnSpLocks/>
          </p:cNvCxnSpPr>
          <p:nvPr/>
        </p:nvCxnSpPr>
        <p:spPr>
          <a:xfrm flipH="1">
            <a:off x="5111464" y="4341460"/>
            <a:ext cx="6656962" cy="0"/>
          </a:xfrm>
          <a:prstGeom prst="straightConnector1">
            <a:avLst/>
          </a:prstGeom>
          <a:noFill/>
          <a:ln w="12700" cap="flat" cmpd="sng">
            <a:solidFill>
              <a:schemeClr val="accent3"/>
            </a:solidFill>
            <a:prstDash val="solid"/>
            <a:miter lim="800000"/>
            <a:headEnd type="none" w="sm" len="sm"/>
            <a:tailEnd type="none" w="sm" len="sm"/>
          </a:ln>
        </p:spPr>
      </p:cxnSp>
      <p:cxnSp>
        <p:nvCxnSpPr>
          <p:cNvPr id="15" name="Google Shape;2081;g1ba4283a1d4_1_200">
            <a:extLst>
              <a:ext uri="{FF2B5EF4-FFF2-40B4-BE49-F238E27FC236}">
                <a16:creationId xmlns:a16="http://schemas.microsoft.com/office/drawing/2014/main" id="{D1602481-05B3-0BBA-C43E-6484B8120FB0}"/>
              </a:ext>
            </a:extLst>
          </p:cNvPr>
          <p:cNvCxnSpPr>
            <a:cxnSpLocks/>
          </p:cNvCxnSpPr>
          <p:nvPr/>
        </p:nvCxnSpPr>
        <p:spPr>
          <a:xfrm flipH="1">
            <a:off x="5111464" y="4929320"/>
            <a:ext cx="6656962" cy="0"/>
          </a:xfrm>
          <a:prstGeom prst="straightConnector1">
            <a:avLst/>
          </a:prstGeom>
          <a:noFill/>
          <a:ln w="12700" cap="flat" cmpd="sng">
            <a:solidFill>
              <a:schemeClr val="accent3"/>
            </a:solidFill>
            <a:prstDash val="solid"/>
            <a:miter lim="800000"/>
            <a:headEnd type="none" w="sm" len="sm"/>
            <a:tailEnd type="none" w="sm" len="sm"/>
          </a:ln>
        </p:spPr>
      </p:cxnSp>
      <p:cxnSp>
        <p:nvCxnSpPr>
          <p:cNvPr id="16" name="Google Shape;2081;g1ba4283a1d4_1_200">
            <a:extLst>
              <a:ext uri="{FF2B5EF4-FFF2-40B4-BE49-F238E27FC236}">
                <a16:creationId xmlns:a16="http://schemas.microsoft.com/office/drawing/2014/main" id="{732324F9-DB42-D8F2-8996-999DA4229E70}"/>
              </a:ext>
            </a:extLst>
          </p:cNvPr>
          <p:cNvCxnSpPr>
            <a:cxnSpLocks/>
          </p:cNvCxnSpPr>
          <p:nvPr/>
        </p:nvCxnSpPr>
        <p:spPr>
          <a:xfrm flipH="1">
            <a:off x="5103057" y="3738003"/>
            <a:ext cx="6656962" cy="0"/>
          </a:xfrm>
          <a:prstGeom prst="straightConnector1">
            <a:avLst/>
          </a:prstGeom>
          <a:noFill/>
          <a:ln w="12700" cap="flat" cmpd="sng">
            <a:solidFill>
              <a:schemeClr val="accent3"/>
            </a:solidFill>
            <a:prstDash val="solid"/>
            <a:miter lim="800000"/>
            <a:headEnd type="none" w="sm" len="sm"/>
            <a:tailEnd type="none" w="sm" len="sm"/>
          </a:ln>
        </p:spPr>
      </p:cxnSp>
      <p:sp>
        <p:nvSpPr>
          <p:cNvPr id="17" name="Text Placeholder 3">
            <a:extLst>
              <a:ext uri="{FF2B5EF4-FFF2-40B4-BE49-F238E27FC236}">
                <a16:creationId xmlns:a16="http://schemas.microsoft.com/office/drawing/2014/main" id="{A70EB991-E1FA-7470-5CEF-B9874A5B61C5}"/>
              </a:ext>
            </a:extLst>
          </p:cNvPr>
          <p:cNvSpPr txBox="1">
            <a:spLocks/>
          </p:cNvSpPr>
          <p:nvPr/>
        </p:nvSpPr>
        <p:spPr>
          <a:xfrm>
            <a:off x="5949933" y="3859439"/>
            <a:ext cx="5826900" cy="394768"/>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457200" marR="0" lvl="0" indent="-228600" algn="l" rtl="0" eaLnBrk="1" hangingPunct="1">
              <a:lnSpc>
                <a:spcPct val="100000"/>
              </a:lnSpc>
              <a:spcBef>
                <a:spcPts val="0"/>
              </a:spcBef>
              <a:spcAft>
                <a:spcPts val="0"/>
              </a:spcAft>
              <a:buClr>
                <a:srgbClr val="000000"/>
              </a:buClr>
              <a:buSzPts val="1500"/>
              <a:buFont typeface="Arial"/>
              <a:buNone/>
              <a:defRPr sz="1500" b="1" i="0" u="none" strike="noStrike" cap="none">
                <a:solidFill>
                  <a:schemeClr val="dk1"/>
                </a:solidFill>
                <a:latin typeface="Poppins"/>
                <a:ea typeface="Poppins"/>
                <a:cs typeface="Poppins"/>
                <a:sym typeface="Poppins"/>
              </a:defRPr>
            </a:lvl1pPr>
            <a:lvl2pPr marL="914400" marR="0" lvl="1" indent="-342900" algn="l" rtl="0" eaLnBrk="1" hangingPunct="1">
              <a:lnSpc>
                <a:spcPct val="90000"/>
              </a:lnSpc>
              <a:spcBef>
                <a:spcPts val="8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2pPr>
            <a:lvl3pPr marL="1371600" marR="0" lvl="2"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3pPr>
            <a:lvl4pPr marL="1828800" marR="0" lvl="3"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4pPr>
            <a:lvl5pPr marL="2286000" marR="0" lvl="4" indent="-342900" algn="l" rtl="0" eaLnBrk="1" hangingPunct="1">
              <a:lnSpc>
                <a:spcPct val="90000"/>
              </a:lnSpc>
              <a:spcBef>
                <a:spcPts val="500"/>
              </a:spcBef>
              <a:spcAft>
                <a:spcPts val="0"/>
              </a:spcAft>
              <a:buClr>
                <a:srgbClr val="000000"/>
              </a:buClr>
              <a:buSzPts val="1800"/>
              <a:buFont typeface="Arial"/>
              <a:buChar char="•"/>
              <a:defRPr sz="1867" b="0" i="0" u="none" strike="noStrike" cap="none">
                <a:solidFill>
                  <a:srgbClr val="000000"/>
                </a:solidFill>
                <a:latin typeface="Arial"/>
                <a:ea typeface="Arial"/>
                <a:cs typeface="Arial"/>
                <a:sym typeface="Arial"/>
              </a:defRPr>
            </a:lvl5pPr>
            <a:lvl6pPr marL="2743200" marR="0" lvl="5"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500"/>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9pPr>
          </a:lstStyle>
          <a:p>
            <a:pPr marL="457200" marR="0" lvl="0" indent="-228600" algn="l"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GB" sz="1500" b="1" i="0" u="none" strike="noStrike" kern="0" cap="none" spc="0" normalizeH="0" baseline="0" noProof="0">
                <a:ln>
                  <a:noFill/>
                </a:ln>
                <a:solidFill>
                  <a:srgbClr val="000000"/>
                </a:solidFill>
                <a:effectLst/>
                <a:uLnTx/>
                <a:uFillTx/>
                <a:latin typeface="Poppins"/>
                <a:cs typeface="Poppins"/>
                <a:sym typeface="Poppins"/>
              </a:rPr>
              <a:t>What’s </a:t>
            </a:r>
            <a:r>
              <a:rPr lang="en-GB" kern="0" err="1">
                <a:solidFill>
                  <a:srgbClr val="000000"/>
                </a:solidFill>
              </a:rPr>
              <a:t>i</a:t>
            </a:r>
            <a:r>
              <a:rPr kumimoji="0" lang="en-GB" sz="1500" b="1" i="0" u="none" strike="noStrike" kern="0" cap="none" spc="0" normalizeH="0" baseline="0" noProof="0">
                <a:ln>
                  <a:noFill/>
                </a:ln>
                <a:solidFill>
                  <a:srgbClr val="000000"/>
                </a:solidFill>
                <a:effectLst/>
                <a:uLnTx/>
                <a:uFillTx/>
                <a:latin typeface="Poppins"/>
                <a:cs typeface="Poppins"/>
                <a:sym typeface="Poppins"/>
              </a:rPr>
              <a:t>n it for you</a:t>
            </a:r>
          </a:p>
        </p:txBody>
      </p:sp>
    </p:spTree>
    <p:extLst>
      <p:ext uri="{BB962C8B-B14F-4D97-AF65-F5344CB8AC3E}">
        <p14:creationId xmlns:p14="http://schemas.microsoft.com/office/powerpoint/2010/main" val="209996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776" name="Group 5775">
            <a:extLst>
              <a:ext uri="{FF2B5EF4-FFF2-40B4-BE49-F238E27FC236}">
                <a16:creationId xmlns:a16="http://schemas.microsoft.com/office/drawing/2014/main" id="{7BA2A6A4-9ED6-BD17-0223-CA2B1A5339DF}"/>
              </a:ext>
            </a:extLst>
          </p:cNvPr>
          <p:cNvGrpSpPr/>
          <p:nvPr/>
        </p:nvGrpSpPr>
        <p:grpSpPr>
          <a:xfrm>
            <a:off x="5838821" y="4168773"/>
            <a:ext cx="5225952" cy="2424715"/>
            <a:chOff x="6025633" y="4434244"/>
            <a:chExt cx="5225952" cy="2424715"/>
          </a:xfrm>
        </p:grpSpPr>
        <p:sp>
          <p:nvSpPr>
            <p:cNvPr id="5777" name="Google Shape;2618;p3">
              <a:extLst>
                <a:ext uri="{FF2B5EF4-FFF2-40B4-BE49-F238E27FC236}">
                  <a16:creationId xmlns:a16="http://schemas.microsoft.com/office/drawing/2014/main" id="{89690933-78ED-1A03-9196-780605B9CE69}"/>
                </a:ext>
              </a:extLst>
            </p:cNvPr>
            <p:cNvSpPr/>
            <p:nvPr/>
          </p:nvSpPr>
          <p:spPr>
            <a:xfrm>
              <a:off x="8808317" y="6399368"/>
              <a:ext cx="136643" cy="143685"/>
            </a:xfrm>
            <a:custGeom>
              <a:avLst/>
              <a:gdLst/>
              <a:ahLst/>
              <a:cxnLst/>
              <a:rect l="l" t="t" r="r" b="b"/>
              <a:pathLst>
                <a:path w="575" h="514" extrusionOk="0">
                  <a:moveTo>
                    <a:pt x="386" y="4"/>
                  </a:moveTo>
                  <a:cubicBezTo>
                    <a:pt x="388" y="14"/>
                    <a:pt x="378" y="36"/>
                    <a:pt x="395" y="32"/>
                  </a:cubicBezTo>
                  <a:cubicBezTo>
                    <a:pt x="407" y="32"/>
                    <a:pt x="419" y="32"/>
                    <a:pt x="429" y="37"/>
                  </a:cubicBezTo>
                  <a:cubicBezTo>
                    <a:pt x="444" y="25"/>
                    <a:pt x="452" y="46"/>
                    <a:pt x="466" y="48"/>
                  </a:cubicBezTo>
                  <a:cubicBezTo>
                    <a:pt x="483" y="45"/>
                    <a:pt x="487" y="69"/>
                    <a:pt x="503" y="68"/>
                  </a:cubicBezTo>
                  <a:cubicBezTo>
                    <a:pt x="514" y="67"/>
                    <a:pt x="525" y="70"/>
                    <a:pt x="535" y="75"/>
                  </a:cubicBezTo>
                  <a:cubicBezTo>
                    <a:pt x="548" y="77"/>
                    <a:pt x="547" y="96"/>
                    <a:pt x="562" y="90"/>
                  </a:cubicBezTo>
                  <a:cubicBezTo>
                    <a:pt x="575" y="96"/>
                    <a:pt x="547" y="107"/>
                    <a:pt x="561" y="117"/>
                  </a:cubicBezTo>
                  <a:cubicBezTo>
                    <a:pt x="566" y="128"/>
                    <a:pt x="568" y="141"/>
                    <a:pt x="562" y="152"/>
                  </a:cubicBezTo>
                  <a:cubicBezTo>
                    <a:pt x="573" y="165"/>
                    <a:pt x="554" y="177"/>
                    <a:pt x="558" y="191"/>
                  </a:cubicBezTo>
                  <a:cubicBezTo>
                    <a:pt x="560" y="200"/>
                    <a:pt x="558" y="208"/>
                    <a:pt x="563" y="216"/>
                  </a:cubicBezTo>
                  <a:cubicBezTo>
                    <a:pt x="560" y="224"/>
                    <a:pt x="544" y="228"/>
                    <a:pt x="553" y="238"/>
                  </a:cubicBezTo>
                  <a:cubicBezTo>
                    <a:pt x="556" y="252"/>
                    <a:pt x="530" y="241"/>
                    <a:pt x="536" y="257"/>
                  </a:cubicBezTo>
                  <a:cubicBezTo>
                    <a:pt x="528" y="267"/>
                    <a:pt x="553" y="262"/>
                    <a:pt x="545" y="274"/>
                  </a:cubicBezTo>
                  <a:cubicBezTo>
                    <a:pt x="545" y="284"/>
                    <a:pt x="532" y="295"/>
                    <a:pt x="542" y="302"/>
                  </a:cubicBezTo>
                  <a:cubicBezTo>
                    <a:pt x="538" y="311"/>
                    <a:pt x="541" y="317"/>
                    <a:pt x="549" y="314"/>
                  </a:cubicBezTo>
                  <a:cubicBezTo>
                    <a:pt x="552" y="321"/>
                    <a:pt x="556" y="327"/>
                    <a:pt x="551" y="335"/>
                  </a:cubicBezTo>
                  <a:cubicBezTo>
                    <a:pt x="547" y="343"/>
                    <a:pt x="538" y="349"/>
                    <a:pt x="537" y="360"/>
                  </a:cubicBezTo>
                  <a:cubicBezTo>
                    <a:pt x="529" y="370"/>
                    <a:pt x="523" y="380"/>
                    <a:pt x="510" y="383"/>
                  </a:cubicBezTo>
                  <a:cubicBezTo>
                    <a:pt x="506" y="395"/>
                    <a:pt x="514" y="411"/>
                    <a:pt x="499" y="419"/>
                  </a:cubicBezTo>
                  <a:cubicBezTo>
                    <a:pt x="493" y="426"/>
                    <a:pt x="511" y="438"/>
                    <a:pt x="497" y="437"/>
                  </a:cubicBezTo>
                  <a:cubicBezTo>
                    <a:pt x="471" y="463"/>
                    <a:pt x="445" y="489"/>
                    <a:pt x="418" y="514"/>
                  </a:cubicBezTo>
                  <a:cubicBezTo>
                    <a:pt x="416" y="514"/>
                    <a:pt x="415" y="513"/>
                    <a:pt x="414" y="513"/>
                  </a:cubicBezTo>
                  <a:cubicBezTo>
                    <a:pt x="404" y="511"/>
                    <a:pt x="395" y="507"/>
                    <a:pt x="385" y="506"/>
                  </a:cubicBezTo>
                  <a:cubicBezTo>
                    <a:pt x="371" y="506"/>
                    <a:pt x="357" y="509"/>
                    <a:pt x="343" y="508"/>
                  </a:cubicBezTo>
                  <a:cubicBezTo>
                    <a:pt x="328" y="504"/>
                    <a:pt x="316" y="493"/>
                    <a:pt x="300" y="492"/>
                  </a:cubicBezTo>
                  <a:cubicBezTo>
                    <a:pt x="293" y="494"/>
                    <a:pt x="286" y="495"/>
                    <a:pt x="280" y="494"/>
                  </a:cubicBezTo>
                  <a:cubicBezTo>
                    <a:pt x="276" y="493"/>
                    <a:pt x="272" y="491"/>
                    <a:pt x="270" y="487"/>
                  </a:cubicBezTo>
                  <a:cubicBezTo>
                    <a:pt x="257" y="488"/>
                    <a:pt x="254" y="476"/>
                    <a:pt x="259" y="466"/>
                  </a:cubicBezTo>
                  <a:cubicBezTo>
                    <a:pt x="250" y="462"/>
                    <a:pt x="238" y="459"/>
                    <a:pt x="228" y="453"/>
                  </a:cubicBezTo>
                  <a:cubicBezTo>
                    <a:pt x="214" y="454"/>
                    <a:pt x="201" y="448"/>
                    <a:pt x="186" y="446"/>
                  </a:cubicBezTo>
                  <a:cubicBezTo>
                    <a:pt x="182" y="433"/>
                    <a:pt x="176" y="420"/>
                    <a:pt x="166" y="410"/>
                  </a:cubicBezTo>
                  <a:cubicBezTo>
                    <a:pt x="165" y="395"/>
                    <a:pt x="175" y="377"/>
                    <a:pt x="166" y="366"/>
                  </a:cubicBezTo>
                  <a:cubicBezTo>
                    <a:pt x="156" y="361"/>
                    <a:pt x="133" y="372"/>
                    <a:pt x="141" y="353"/>
                  </a:cubicBezTo>
                  <a:cubicBezTo>
                    <a:pt x="142" y="338"/>
                    <a:pt x="133" y="334"/>
                    <a:pt x="122" y="328"/>
                  </a:cubicBezTo>
                  <a:cubicBezTo>
                    <a:pt x="122" y="328"/>
                    <a:pt x="122" y="328"/>
                    <a:pt x="122" y="328"/>
                  </a:cubicBezTo>
                  <a:cubicBezTo>
                    <a:pt x="106" y="328"/>
                    <a:pt x="95" y="314"/>
                    <a:pt x="82" y="307"/>
                  </a:cubicBezTo>
                  <a:cubicBezTo>
                    <a:pt x="80" y="304"/>
                    <a:pt x="79" y="302"/>
                    <a:pt x="75" y="299"/>
                  </a:cubicBezTo>
                  <a:cubicBezTo>
                    <a:pt x="70" y="293"/>
                    <a:pt x="58" y="293"/>
                    <a:pt x="59" y="281"/>
                  </a:cubicBezTo>
                  <a:cubicBezTo>
                    <a:pt x="55" y="269"/>
                    <a:pt x="49" y="259"/>
                    <a:pt x="50" y="246"/>
                  </a:cubicBezTo>
                  <a:cubicBezTo>
                    <a:pt x="36" y="238"/>
                    <a:pt x="41" y="221"/>
                    <a:pt x="27" y="213"/>
                  </a:cubicBezTo>
                  <a:cubicBezTo>
                    <a:pt x="17" y="201"/>
                    <a:pt x="14" y="186"/>
                    <a:pt x="3" y="175"/>
                  </a:cubicBezTo>
                  <a:cubicBezTo>
                    <a:pt x="0" y="170"/>
                    <a:pt x="2" y="164"/>
                    <a:pt x="6" y="163"/>
                  </a:cubicBezTo>
                  <a:cubicBezTo>
                    <a:pt x="8" y="162"/>
                    <a:pt x="10" y="163"/>
                    <a:pt x="13" y="165"/>
                  </a:cubicBezTo>
                  <a:cubicBezTo>
                    <a:pt x="25" y="167"/>
                    <a:pt x="43" y="158"/>
                    <a:pt x="47" y="175"/>
                  </a:cubicBezTo>
                  <a:cubicBezTo>
                    <a:pt x="59" y="182"/>
                    <a:pt x="71" y="163"/>
                    <a:pt x="83" y="173"/>
                  </a:cubicBezTo>
                  <a:cubicBezTo>
                    <a:pt x="96" y="177"/>
                    <a:pt x="107" y="187"/>
                    <a:pt x="120" y="178"/>
                  </a:cubicBezTo>
                  <a:cubicBezTo>
                    <a:pt x="137" y="178"/>
                    <a:pt x="141" y="159"/>
                    <a:pt x="153" y="150"/>
                  </a:cubicBezTo>
                  <a:cubicBezTo>
                    <a:pt x="166" y="139"/>
                    <a:pt x="178" y="127"/>
                    <a:pt x="184" y="112"/>
                  </a:cubicBezTo>
                  <a:cubicBezTo>
                    <a:pt x="190" y="98"/>
                    <a:pt x="206" y="97"/>
                    <a:pt x="217" y="90"/>
                  </a:cubicBezTo>
                  <a:cubicBezTo>
                    <a:pt x="227" y="82"/>
                    <a:pt x="240" y="78"/>
                    <a:pt x="252" y="73"/>
                  </a:cubicBezTo>
                  <a:cubicBezTo>
                    <a:pt x="273" y="72"/>
                    <a:pt x="268" y="49"/>
                    <a:pt x="271" y="35"/>
                  </a:cubicBezTo>
                  <a:cubicBezTo>
                    <a:pt x="276" y="25"/>
                    <a:pt x="291" y="24"/>
                    <a:pt x="298" y="15"/>
                  </a:cubicBezTo>
                  <a:cubicBezTo>
                    <a:pt x="309" y="10"/>
                    <a:pt x="321" y="7"/>
                    <a:pt x="332" y="6"/>
                  </a:cubicBezTo>
                  <a:cubicBezTo>
                    <a:pt x="347" y="0"/>
                    <a:pt x="363" y="6"/>
                    <a:pt x="378" y="5"/>
                  </a:cubicBezTo>
                  <a:cubicBezTo>
                    <a:pt x="379" y="5"/>
                    <a:pt x="380" y="5"/>
                    <a:pt x="381" y="4"/>
                  </a:cubicBezTo>
                  <a:lnTo>
                    <a:pt x="386" y="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78" name="Google Shape;2619;p3">
              <a:extLst>
                <a:ext uri="{FF2B5EF4-FFF2-40B4-BE49-F238E27FC236}">
                  <a16:creationId xmlns:a16="http://schemas.microsoft.com/office/drawing/2014/main" id="{EEC44BDA-20FB-5913-105D-EF0A96849419}"/>
                </a:ext>
              </a:extLst>
            </p:cNvPr>
            <p:cNvSpPr/>
            <p:nvPr/>
          </p:nvSpPr>
          <p:spPr>
            <a:xfrm>
              <a:off x="8753567" y="6242128"/>
              <a:ext cx="209796" cy="209293"/>
            </a:xfrm>
            <a:custGeom>
              <a:avLst/>
              <a:gdLst/>
              <a:ahLst/>
              <a:cxnLst/>
              <a:rect l="l" t="t" r="r" b="b"/>
              <a:pathLst>
                <a:path w="882" h="747" extrusionOk="0">
                  <a:moveTo>
                    <a:pt x="169" y="211"/>
                  </a:moveTo>
                  <a:cubicBezTo>
                    <a:pt x="185" y="206"/>
                    <a:pt x="195" y="231"/>
                    <a:pt x="180" y="237"/>
                  </a:cubicBezTo>
                  <a:cubicBezTo>
                    <a:pt x="186" y="243"/>
                    <a:pt x="197" y="247"/>
                    <a:pt x="204" y="238"/>
                  </a:cubicBezTo>
                  <a:cubicBezTo>
                    <a:pt x="219" y="227"/>
                    <a:pt x="239" y="232"/>
                    <a:pt x="256" y="224"/>
                  </a:cubicBezTo>
                  <a:cubicBezTo>
                    <a:pt x="255" y="235"/>
                    <a:pt x="250" y="247"/>
                    <a:pt x="258" y="258"/>
                  </a:cubicBezTo>
                  <a:cubicBezTo>
                    <a:pt x="267" y="257"/>
                    <a:pt x="266" y="273"/>
                    <a:pt x="275" y="265"/>
                  </a:cubicBezTo>
                  <a:cubicBezTo>
                    <a:pt x="285" y="271"/>
                    <a:pt x="296" y="269"/>
                    <a:pt x="305" y="278"/>
                  </a:cubicBezTo>
                  <a:cubicBezTo>
                    <a:pt x="319" y="280"/>
                    <a:pt x="334" y="278"/>
                    <a:pt x="347" y="284"/>
                  </a:cubicBezTo>
                  <a:cubicBezTo>
                    <a:pt x="360" y="288"/>
                    <a:pt x="379" y="283"/>
                    <a:pt x="380" y="267"/>
                  </a:cubicBezTo>
                  <a:cubicBezTo>
                    <a:pt x="377" y="258"/>
                    <a:pt x="389" y="248"/>
                    <a:pt x="395" y="258"/>
                  </a:cubicBezTo>
                  <a:cubicBezTo>
                    <a:pt x="391" y="271"/>
                    <a:pt x="405" y="276"/>
                    <a:pt x="412" y="284"/>
                  </a:cubicBezTo>
                  <a:cubicBezTo>
                    <a:pt x="413" y="299"/>
                    <a:pt x="426" y="316"/>
                    <a:pt x="441" y="307"/>
                  </a:cubicBezTo>
                  <a:cubicBezTo>
                    <a:pt x="451" y="315"/>
                    <a:pt x="462" y="319"/>
                    <a:pt x="475" y="321"/>
                  </a:cubicBezTo>
                  <a:cubicBezTo>
                    <a:pt x="490" y="328"/>
                    <a:pt x="484" y="343"/>
                    <a:pt x="491" y="354"/>
                  </a:cubicBezTo>
                  <a:cubicBezTo>
                    <a:pt x="499" y="347"/>
                    <a:pt x="508" y="360"/>
                    <a:pt x="511" y="368"/>
                  </a:cubicBezTo>
                  <a:cubicBezTo>
                    <a:pt x="519" y="377"/>
                    <a:pt x="514" y="397"/>
                    <a:pt x="531" y="393"/>
                  </a:cubicBezTo>
                  <a:cubicBezTo>
                    <a:pt x="544" y="401"/>
                    <a:pt x="558" y="374"/>
                    <a:pt x="571" y="385"/>
                  </a:cubicBezTo>
                  <a:cubicBezTo>
                    <a:pt x="569" y="391"/>
                    <a:pt x="562" y="395"/>
                    <a:pt x="577" y="399"/>
                  </a:cubicBezTo>
                  <a:cubicBezTo>
                    <a:pt x="583" y="389"/>
                    <a:pt x="579" y="369"/>
                    <a:pt x="582" y="355"/>
                  </a:cubicBezTo>
                  <a:cubicBezTo>
                    <a:pt x="582" y="337"/>
                    <a:pt x="584" y="319"/>
                    <a:pt x="583" y="302"/>
                  </a:cubicBezTo>
                  <a:cubicBezTo>
                    <a:pt x="576" y="304"/>
                    <a:pt x="567" y="302"/>
                    <a:pt x="560" y="307"/>
                  </a:cubicBezTo>
                  <a:cubicBezTo>
                    <a:pt x="550" y="313"/>
                    <a:pt x="570" y="322"/>
                    <a:pt x="557" y="323"/>
                  </a:cubicBezTo>
                  <a:cubicBezTo>
                    <a:pt x="546" y="312"/>
                    <a:pt x="527" y="324"/>
                    <a:pt x="522" y="307"/>
                  </a:cubicBezTo>
                  <a:cubicBezTo>
                    <a:pt x="514" y="295"/>
                    <a:pt x="504" y="286"/>
                    <a:pt x="492" y="279"/>
                  </a:cubicBezTo>
                  <a:cubicBezTo>
                    <a:pt x="485" y="268"/>
                    <a:pt x="474" y="252"/>
                    <a:pt x="483" y="240"/>
                  </a:cubicBezTo>
                  <a:cubicBezTo>
                    <a:pt x="490" y="226"/>
                    <a:pt x="491" y="211"/>
                    <a:pt x="497" y="196"/>
                  </a:cubicBezTo>
                  <a:cubicBezTo>
                    <a:pt x="510" y="189"/>
                    <a:pt x="502" y="177"/>
                    <a:pt x="502" y="165"/>
                  </a:cubicBezTo>
                  <a:cubicBezTo>
                    <a:pt x="498" y="150"/>
                    <a:pt x="503" y="135"/>
                    <a:pt x="507" y="120"/>
                  </a:cubicBezTo>
                  <a:cubicBezTo>
                    <a:pt x="502" y="108"/>
                    <a:pt x="500" y="95"/>
                    <a:pt x="492" y="85"/>
                  </a:cubicBezTo>
                  <a:cubicBezTo>
                    <a:pt x="476" y="78"/>
                    <a:pt x="503" y="71"/>
                    <a:pt x="508" y="64"/>
                  </a:cubicBezTo>
                  <a:cubicBezTo>
                    <a:pt x="518" y="53"/>
                    <a:pt x="538" y="38"/>
                    <a:pt x="527" y="21"/>
                  </a:cubicBezTo>
                  <a:cubicBezTo>
                    <a:pt x="560" y="16"/>
                    <a:pt x="594" y="11"/>
                    <a:pt x="628" y="6"/>
                  </a:cubicBezTo>
                  <a:cubicBezTo>
                    <a:pt x="639" y="3"/>
                    <a:pt x="653" y="4"/>
                    <a:pt x="663" y="0"/>
                  </a:cubicBezTo>
                  <a:cubicBezTo>
                    <a:pt x="666" y="0"/>
                    <a:pt x="666" y="0"/>
                    <a:pt x="666" y="0"/>
                  </a:cubicBezTo>
                  <a:cubicBezTo>
                    <a:pt x="670" y="13"/>
                    <a:pt x="676" y="27"/>
                    <a:pt x="689" y="32"/>
                  </a:cubicBezTo>
                  <a:cubicBezTo>
                    <a:pt x="702" y="31"/>
                    <a:pt x="722" y="30"/>
                    <a:pt x="725" y="47"/>
                  </a:cubicBezTo>
                  <a:cubicBezTo>
                    <a:pt x="727" y="63"/>
                    <a:pt x="754" y="47"/>
                    <a:pt x="751" y="65"/>
                  </a:cubicBezTo>
                  <a:cubicBezTo>
                    <a:pt x="758" y="69"/>
                    <a:pt x="767" y="66"/>
                    <a:pt x="775" y="73"/>
                  </a:cubicBezTo>
                  <a:cubicBezTo>
                    <a:pt x="785" y="70"/>
                    <a:pt x="791" y="79"/>
                    <a:pt x="798" y="84"/>
                  </a:cubicBezTo>
                  <a:cubicBezTo>
                    <a:pt x="808" y="83"/>
                    <a:pt x="814" y="92"/>
                    <a:pt x="824" y="94"/>
                  </a:cubicBezTo>
                  <a:cubicBezTo>
                    <a:pt x="824" y="95"/>
                    <a:pt x="824" y="95"/>
                    <a:pt x="824" y="95"/>
                  </a:cubicBezTo>
                  <a:cubicBezTo>
                    <a:pt x="823" y="99"/>
                    <a:pt x="823" y="101"/>
                    <a:pt x="827" y="101"/>
                  </a:cubicBezTo>
                  <a:cubicBezTo>
                    <a:pt x="827" y="104"/>
                    <a:pt x="828" y="113"/>
                    <a:pt x="833" y="113"/>
                  </a:cubicBezTo>
                  <a:cubicBezTo>
                    <a:pt x="841" y="103"/>
                    <a:pt x="844" y="117"/>
                    <a:pt x="848" y="123"/>
                  </a:cubicBezTo>
                  <a:cubicBezTo>
                    <a:pt x="864" y="129"/>
                    <a:pt x="842" y="144"/>
                    <a:pt x="855" y="149"/>
                  </a:cubicBezTo>
                  <a:cubicBezTo>
                    <a:pt x="868" y="153"/>
                    <a:pt x="864" y="165"/>
                    <a:pt x="869" y="173"/>
                  </a:cubicBezTo>
                  <a:cubicBezTo>
                    <a:pt x="882" y="183"/>
                    <a:pt x="869" y="191"/>
                    <a:pt x="862" y="198"/>
                  </a:cubicBezTo>
                  <a:cubicBezTo>
                    <a:pt x="857" y="204"/>
                    <a:pt x="855" y="200"/>
                    <a:pt x="851" y="202"/>
                  </a:cubicBezTo>
                  <a:cubicBezTo>
                    <a:pt x="839" y="204"/>
                    <a:pt x="844" y="212"/>
                    <a:pt x="847" y="219"/>
                  </a:cubicBezTo>
                  <a:cubicBezTo>
                    <a:pt x="860" y="234"/>
                    <a:pt x="839" y="243"/>
                    <a:pt x="839" y="257"/>
                  </a:cubicBezTo>
                  <a:cubicBezTo>
                    <a:pt x="847" y="262"/>
                    <a:pt x="845" y="273"/>
                    <a:pt x="844" y="283"/>
                  </a:cubicBezTo>
                  <a:cubicBezTo>
                    <a:pt x="840" y="295"/>
                    <a:pt x="836" y="312"/>
                    <a:pt x="849" y="319"/>
                  </a:cubicBezTo>
                  <a:cubicBezTo>
                    <a:pt x="866" y="314"/>
                    <a:pt x="848" y="336"/>
                    <a:pt x="840" y="333"/>
                  </a:cubicBezTo>
                  <a:cubicBezTo>
                    <a:pt x="835" y="342"/>
                    <a:pt x="824" y="334"/>
                    <a:pt x="819" y="341"/>
                  </a:cubicBezTo>
                  <a:cubicBezTo>
                    <a:pt x="807" y="351"/>
                    <a:pt x="822" y="361"/>
                    <a:pt x="815" y="371"/>
                  </a:cubicBezTo>
                  <a:cubicBezTo>
                    <a:pt x="816" y="383"/>
                    <a:pt x="810" y="392"/>
                    <a:pt x="805" y="402"/>
                  </a:cubicBezTo>
                  <a:cubicBezTo>
                    <a:pt x="804" y="411"/>
                    <a:pt x="781" y="412"/>
                    <a:pt x="796" y="417"/>
                  </a:cubicBezTo>
                  <a:cubicBezTo>
                    <a:pt x="806" y="420"/>
                    <a:pt x="792" y="425"/>
                    <a:pt x="799" y="428"/>
                  </a:cubicBezTo>
                  <a:cubicBezTo>
                    <a:pt x="811" y="428"/>
                    <a:pt x="808" y="451"/>
                    <a:pt x="816" y="445"/>
                  </a:cubicBezTo>
                  <a:cubicBezTo>
                    <a:pt x="820" y="437"/>
                    <a:pt x="827" y="442"/>
                    <a:pt x="825" y="446"/>
                  </a:cubicBezTo>
                  <a:cubicBezTo>
                    <a:pt x="825" y="447"/>
                    <a:pt x="823" y="448"/>
                    <a:pt x="820" y="448"/>
                  </a:cubicBezTo>
                  <a:cubicBezTo>
                    <a:pt x="796" y="455"/>
                    <a:pt x="774" y="466"/>
                    <a:pt x="750" y="470"/>
                  </a:cubicBezTo>
                  <a:cubicBezTo>
                    <a:pt x="736" y="475"/>
                    <a:pt x="722" y="478"/>
                    <a:pt x="708" y="484"/>
                  </a:cubicBezTo>
                  <a:cubicBezTo>
                    <a:pt x="691" y="494"/>
                    <a:pt x="670" y="494"/>
                    <a:pt x="652" y="499"/>
                  </a:cubicBezTo>
                  <a:cubicBezTo>
                    <a:pt x="637" y="502"/>
                    <a:pt x="624" y="510"/>
                    <a:pt x="611" y="514"/>
                  </a:cubicBezTo>
                  <a:cubicBezTo>
                    <a:pt x="594" y="520"/>
                    <a:pt x="612" y="539"/>
                    <a:pt x="614" y="549"/>
                  </a:cubicBezTo>
                  <a:cubicBezTo>
                    <a:pt x="609" y="552"/>
                    <a:pt x="619" y="561"/>
                    <a:pt x="611" y="564"/>
                  </a:cubicBezTo>
                  <a:cubicBezTo>
                    <a:pt x="610" y="565"/>
                    <a:pt x="609" y="565"/>
                    <a:pt x="608" y="565"/>
                  </a:cubicBezTo>
                  <a:cubicBezTo>
                    <a:pt x="593" y="566"/>
                    <a:pt x="577" y="560"/>
                    <a:pt x="562" y="566"/>
                  </a:cubicBezTo>
                  <a:cubicBezTo>
                    <a:pt x="551" y="567"/>
                    <a:pt x="539" y="570"/>
                    <a:pt x="528" y="575"/>
                  </a:cubicBezTo>
                  <a:cubicBezTo>
                    <a:pt x="521" y="584"/>
                    <a:pt x="506" y="585"/>
                    <a:pt x="501" y="595"/>
                  </a:cubicBezTo>
                  <a:cubicBezTo>
                    <a:pt x="498" y="609"/>
                    <a:pt x="503" y="632"/>
                    <a:pt x="482" y="633"/>
                  </a:cubicBezTo>
                  <a:cubicBezTo>
                    <a:pt x="470" y="638"/>
                    <a:pt x="457" y="642"/>
                    <a:pt x="447" y="650"/>
                  </a:cubicBezTo>
                  <a:cubicBezTo>
                    <a:pt x="436" y="657"/>
                    <a:pt x="420" y="658"/>
                    <a:pt x="414" y="672"/>
                  </a:cubicBezTo>
                  <a:cubicBezTo>
                    <a:pt x="408" y="687"/>
                    <a:pt x="396" y="699"/>
                    <a:pt x="383" y="710"/>
                  </a:cubicBezTo>
                  <a:cubicBezTo>
                    <a:pt x="371" y="719"/>
                    <a:pt x="367" y="738"/>
                    <a:pt x="350" y="738"/>
                  </a:cubicBezTo>
                  <a:cubicBezTo>
                    <a:pt x="337" y="747"/>
                    <a:pt x="326" y="737"/>
                    <a:pt x="313" y="733"/>
                  </a:cubicBezTo>
                  <a:cubicBezTo>
                    <a:pt x="301" y="723"/>
                    <a:pt x="289" y="742"/>
                    <a:pt x="277" y="735"/>
                  </a:cubicBezTo>
                  <a:cubicBezTo>
                    <a:pt x="273" y="718"/>
                    <a:pt x="255" y="727"/>
                    <a:pt x="243" y="725"/>
                  </a:cubicBezTo>
                  <a:cubicBezTo>
                    <a:pt x="240" y="723"/>
                    <a:pt x="238" y="722"/>
                    <a:pt x="236" y="723"/>
                  </a:cubicBezTo>
                  <a:cubicBezTo>
                    <a:pt x="232" y="721"/>
                    <a:pt x="232" y="721"/>
                    <a:pt x="232" y="721"/>
                  </a:cubicBezTo>
                  <a:cubicBezTo>
                    <a:pt x="232" y="721"/>
                    <a:pt x="230" y="720"/>
                    <a:pt x="226" y="715"/>
                  </a:cubicBezTo>
                  <a:cubicBezTo>
                    <a:pt x="218" y="704"/>
                    <a:pt x="205" y="698"/>
                    <a:pt x="191" y="698"/>
                  </a:cubicBezTo>
                  <a:cubicBezTo>
                    <a:pt x="177" y="700"/>
                    <a:pt x="161" y="693"/>
                    <a:pt x="145" y="699"/>
                  </a:cubicBezTo>
                  <a:cubicBezTo>
                    <a:pt x="132" y="700"/>
                    <a:pt x="118" y="707"/>
                    <a:pt x="104" y="705"/>
                  </a:cubicBezTo>
                  <a:cubicBezTo>
                    <a:pt x="103" y="705"/>
                    <a:pt x="101" y="704"/>
                    <a:pt x="100" y="704"/>
                  </a:cubicBezTo>
                  <a:cubicBezTo>
                    <a:pt x="86" y="699"/>
                    <a:pt x="78" y="687"/>
                    <a:pt x="68" y="677"/>
                  </a:cubicBezTo>
                  <a:cubicBezTo>
                    <a:pt x="51" y="664"/>
                    <a:pt x="40" y="645"/>
                    <a:pt x="23" y="632"/>
                  </a:cubicBezTo>
                  <a:cubicBezTo>
                    <a:pt x="6" y="626"/>
                    <a:pt x="11" y="607"/>
                    <a:pt x="0" y="596"/>
                  </a:cubicBezTo>
                  <a:cubicBezTo>
                    <a:pt x="2" y="516"/>
                    <a:pt x="4" y="437"/>
                    <a:pt x="6" y="358"/>
                  </a:cubicBezTo>
                  <a:cubicBezTo>
                    <a:pt x="41" y="358"/>
                    <a:pt x="77" y="359"/>
                    <a:pt x="112" y="359"/>
                  </a:cubicBezTo>
                  <a:cubicBezTo>
                    <a:pt x="126" y="358"/>
                    <a:pt x="144" y="363"/>
                    <a:pt x="154" y="357"/>
                  </a:cubicBezTo>
                  <a:cubicBezTo>
                    <a:pt x="139" y="345"/>
                    <a:pt x="150" y="326"/>
                    <a:pt x="158" y="312"/>
                  </a:cubicBezTo>
                  <a:cubicBezTo>
                    <a:pt x="156" y="301"/>
                    <a:pt x="151" y="289"/>
                    <a:pt x="155" y="277"/>
                  </a:cubicBezTo>
                  <a:cubicBezTo>
                    <a:pt x="157" y="265"/>
                    <a:pt x="152" y="253"/>
                    <a:pt x="160" y="242"/>
                  </a:cubicBezTo>
                  <a:cubicBezTo>
                    <a:pt x="161" y="230"/>
                    <a:pt x="158" y="217"/>
                    <a:pt x="158" y="205"/>
                  </a:cubicBezTo>
                  <a:cubicBezTo>
                    <a:pt x="157" y="203"/>
                    <a:pt x="157" y="202"/>
                    <a:pt x="158" y="201"/>
                  </a:cubicBezTo>
                  <a:cubicBezTo>
                    <a:pt x="159" y="195"/>
                    <a:pt x="171" y="204"/>
                    <a:pt x="169" y="211"/>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79" name="Google Shape;2620;p3">
              <a:extLst>
                <a:ext uri="{FF2B5EF4-FFF2-40B4-BE49-F238E27FC236}">
                  <a16:creationId xmlns:a16="http://schemas.microsoft.com/office/drawing/2014/main" id="{F7454CF2-27D4-9F22-6980-A1CDBC699201}"/>
                </a:ext>
              </a:extLst>
            </p:cNvPr>
            <p:cNvSpPr/>
            <p:nvPr/>
          </p:nvSpPr>
          <p:spPr>
            <a:xfrm>
              <a:off x="9097920" y="5690464"/>
              <a:ext cx="174164" cy="112236"/>
            </a:xfrm>
            <a:custGeom>
              <a:avLst/>
              <a:gdLst/>
              <a:ahLst/>
              <a:cxnLst/>
              <a:rect l="l" t="t" r="r" b="b"/>
              <a:pathLst>
                <a:path w="48" h="31" extrusionOk="0">
                  <a:moveTo>
                    <a:pt x="0" y="9"/>
                  </a:moveTo>
                  <a:lnTo>
                    <a:pt x="7" y="7"/>
                  </a:lnTo>
                  <a:lnTo>
                    <a:pt x="15" y="18"/>
                  </a:lnTo>
                  <a:lnTo>
                    <a:pt x="32" y="4"/>
                  </a:lnTo>
                  <a:lnTo>
                    <a:pt x="46" y="0"/>
                  </a:lnTo>
                  <a:lnTo>
                    <a:pt x="48" y="7"/>
                  </a:lnTo>
                  <a:lnTo>
                    <a:pt x="48" y="9"/>
                  </a:lnTo>
                  <a:lnTo>
                    <a:pt x="46" y="9"/>
                  </a:lnTo>
                  <a:lnTo>
                    <a:pt x="46" y="13"/>
                  </a:lnTo>
                  <a:lnTo>
                    <a:pt x="34" y="18"/>
                  </a:lnTo>
                  <a:lnTo>
                    <a:pt x="23" y="29"/>
                  </a:lnTo>
                  <a:lnTo>
                    <a:pt x="15" y="29"/>
                  </a:lnTo>
                  <a:lnTo>
                    <a:pt x="11" y="31"/>
                  </a:lnTo>
                  <a:lnTo>
                    <a:pt x="7" y="31"/>
                  </a:lnTo>
                  <a:lnTo>
                    <a:pt x="2" y="20"/>
                  </a:lnTo>
                  <a:lnTo>
                    <a:pt x="0" y="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80" name="Google Shape;2621;p3">
              <a:extLst>
                <a:ext uri="{FF2B5EF4-FFF2-40B4-BE49-F238E27FC236}">
                  <a16:creationId xmlns:a16="http://schemas.microsoft.com/office/drawing/2014/main" id="{2081724F-605F-9554-E12F-AEFE4E67BD80}"/>
                </a:ext>
              </a:extLst>
            </p:cNvPr>
            <p:cNvSpPr/>
            <p:nvPr/>
          </p:nvSpPr>
          <p:spPr>
            <a:xfrm>
              <a:off x="10101149" y="5585801"/>
              <a:ext cx="141536" cy="293321"/>
            </a:xfrm>
            <a:custGeom>
              <a:avLst/>
              <a:gdLst/>
              <a:ahLst/>
              <a:cxnLst/>
              <a:rect l="l" t="t" r="r" b="b"/>
              <a:pathLst>
                <a:path w="39" h="81" extrusionOk="0">
                  <a:moveTo>
                    <a:pt x="0" y="2"/>
                  </a:moveTo>
                  <a:lnTo>
                    <a:pt x="4" y="11"/>
                  </a:lnTo>
                  <a:lnTo>
                    <a:pt x="10" y="15"/>
                  </a:lnTo>
                  <a:lnTo>
                    <a:pt x="12" y="18"/>
                  </a:lnTo>
                  <a:lnTo>
                    <a:pt x="10" y="20"/>
                  </a:lnTo>
                  <a:lnTo>
                    <a:pt x="21" y="33"/>
                  </a:lnTo>
                  <a:lnTo>
                    <a:pt x="21" y="36"/>
                  </a:lnTo>
                  <a:lnTo>
                    <a:pt x="27" y="42"/>
                  </a:lnTo>
                  <a:lnTo>
                    <a:pt x="31" y="47"/>
                  </a:lnTo>
                  <a:lnTo>
                    <a:pt x="31" y="60"/>
                  </a:lnTo>
                  <a:lnTo>
                    <a:pt x="25" y="67"/>
                  </a:lnTo>
                  <a:lnTo>
                    <a:pt x="21" y="69"/>
                  </a:lnTo>
                  <a:lnTo>
                    <a:pt x="16" y="72"/>
                  </a:lnTo>
                  <a:lnTo>
                    <a:pt x="19" y="76"/>
                  </a:lnTo>
                  <a:lnTo>
                    <a:pt x="19" y="81"/>
                  </a:lnTo>
                  <a:lnTo>
                    <a:pt x="27" y="78"/>
                  </a:lnTo>
                  <a:lnTo>
                    <a:pt x="27" y="72"/>
                  </a:lnTo>
                  <a:lnTo>
                    <a:pt x="31" y="72"/>
                  </a:lnTo>
                  <a:lnTo>
                    <a:pt x="39" y="67"/>
                  </a:lnTo>
                  <a:lnTo>
                    <a:pt x="39" y="54"/>
                  </a:lnTo>
                  <a:lnTo>
                    <a:pt x="35" y="45"/>
                  </a:lnTo>
                  <a:lnTo>
                    <a:pt x="19" y="27"/>
                  </a:lnTo>
                  <a:lnTo>
                    <a:pt x="16" y="24"/>
                  </a:lnTo>
                  <a:lnTo>
                    <a:pt x="19" y="18"/>
                  </a:lnTo>
                  <a:lnTo>
                    <a:pt x="21" y="11"/>
                  </a:lnTo>
                  <a:lnTo>
                    <a:pt x="27" y="9"/>
                  </a:lnTo>
                  <a:lnTo>
                    <a:pt x="21" y="4"/>
                  </a:lnTo>
                  <a:lnTo>
                    <a:pt x="19" y="2"/>
                  </a:lnTo>
                  <a:lnTo>
                    <a:pt x="12" y="0"/>
                  </a:lnTo>
                  <a:lnTo>
                    <a:pt x="2" y="2"/>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81" name="Google Shape;2622;p3">
              <a:extLst>
                <a:ext uri="{FF2B5EF4-FFF2-40B4-BE49-F238E27FC236}">
                  <a16:creationId xmlns:a16="http://schemas.microsoft.com/office/drawing/2014/main" id="{821FA0DE-9C6C-5D83-E6B6-560D8CD0B1BB}"/>
                </a:ext>
              </a:extLst>
            </p:cNvPr>
            <p:cNvSpPr/>
            <p:nvPr/>
          </p:nvSpPr>
          <p:spPr>
            <a:xfrm>
              <a:off x="7132519" y="5813937"/>
              <a:ext cx="217748" cy="235381"/>
            </a:xfrm>
            <a:custGeom>
              <a:avLst/>
              <a:gdLst/>
              <a:ahLst/>
              <a:cxnLst/>
              <a:rect l="l" t="t" r="r" b="b"/>
              <a:pathLst>
                <a:path w="60" h="65" extrusionOk="0">
                  <a:moveTo>
                    <a:pt x="60" y="22"/>
                  </a:moveTo>
                  <a:lnTo>
                    <a:pt x="56" y="24"/>
                  </a:lnTo>
                  <a:lnTo>
                    <a:pt x="56" y="27"/>
                  </a:lnTo>
                  <a:lnTo>
                    <a:pt x="58" y="31"/>
                  </a:lnTo>
                  <a:lnTo>
                    <a:pt x="56" y="31"/>
                  </a:lnTo>
                  <a:lnTo>
                    <a:pt x="52" y="36"/>
                  </a:lnTo>
                  <a:lnTo>
                    <a:pt x="56" y="40"/>
                  </a:lnTo>
                  <a:lnTo>
                    <a:pt x="56" y="42"/>
                  </a:lnTo>
                  <a:lnTo>
                    <a:pt x="44" y="49"/>
                  </a:lnTo>
                  <a:lnTo>
                    <a:pt x="35" y="47"/>
                  </a:lnTo>
                  <a:lnTo>
                    <a:pt x="39" y="49"/>
                  </a:lnTo>
                  <a:lnTo>
                    <a:pt x="39" y="56"/>
                  </a:lnTo>
                  <a:lnTo>
                    <a:pt x="41" y="58"/>
                  </a:lnTo>
                  <a:lnTo>
                    <a:pt x="33" y="65"/>
                  </a:lnTo>
                  <a:lnTo>
                    <a:pt x="27" y="65"/>
                  </a:lnTo>
                  <a:lnTo>
                    <a:pt x="27" y="60"/>
                  </a:lnTo>
                  <a:lnTo>
                    <a:pt x="21" y="51"/>
                  </a:lnTo>
                  <a:lnTo>
                    <a:pt x="25" y="51"/>
                  </a:lnTo>
                  <a:lnTo>
                    <a:pt x="21" y="42"/>
                  </a:lnTo>
                  <a:lnTo>
                    <a:pt x="25" y="33"/>
                  </a:lnTo>
                  <a:lnTo>
                    <a:pt x="16" y="33"/>
                  </a:lnTo>
                  <a:lnTo>
                    <a:pt x="12" y="31"/>
                  </a:lnTo>
                  <a:lnTo>
                    <a:pt x="4" y="27"/>
                  </a:lnTo>
                  <a:lnTo>
                    <a:pt x="2" y="27"/>
                  </a:lnTo>
                  <a:lnTo>
                    <a:pt x="2" y="24"/>
                  </a:lnTo>
                  <a:lnTo>
                    <a:pt x="0" y="15"/>
                  </a:lnTo>
                  <a:lnTo>
                    <a:pt x="2" y="6"/>
                  </a:lnTo>
                  <a:lnTo>
                    <a:pt x="4" y="4"/>
                  </a:lnTo>
                  <a:lnTo>
                    <a:pt x="8" y="9"/>
                  </a:lnTo>
                  <a:lnTo>
                    <a:pt x="4" y="13"/>
                  </a:lnTo>
                  <a:lnTo>
                    <a:pt x="4" y="18"/>
                  </a:lnTo>
                  <a:lnTo>
                    <a:pt x="8" y="15"/>
                  </a:lnTo>
                  <a:lnTo>
                    <a:pt x="8" y="6"/>
                  </a:lnTo>
                  <a:lnTo>
                    <a:pt x="12" y="4"/>
                  </a:lnTo>
                  <a:lnTo>
                    <a:pt x="12" y="0"/>
                  </a:lnTo>
                  <a:lnTo>
                    <a:pt x="16" y="4"/>
                  </a:lnTo>
                  <a:lnTo>
                    <a:pt x="21" y="6"/>
                  </a:lnTo>
                  <a:lnTo>
                    <a:pt x="21" y="9"/>
                  </a:lnTo>
                  <a:lnTo>
                    <a:pt x="31" y="9"/>
                  </a:lnTo>
                  <a:lnTo>
                    <a:pt x="35" y="13"/>
                  </a:lnTo>
                  <a:lnTo>
                    <a:pt x="41" y="9"/>
                  </a:lnTo>
                  <a:lnTo>
                    <a:pt x="50" y="9"/>
                  </a:lnTo>
                  <a:lnTo>
                    <a:pt x="48" y="9"/>
                  </a:lnTo>
                  <a:lnTo>
                    <a:pt x="50" y="13"/>
                  </a:lnTo>
                  <a:lnTo>
                    <a:pt x="56" y="15"/>
                  </a:lnTo>
                  <a:lnTo>
                    <a:pt x="56" y="22"/>
                  </a:lnTo>
                  <a:lnTo>
                    <a:pt x="58" y="22"/>
                  </a:lnTo>
                  <a:lnTo>
                    <a:pt x="60" y="2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82" name="Google Shape;2623;p3">
              <a:extLst>
                <a:ext uri="{FF2B5EF4-FFF2-40B4-BE49-F238E27FC236}">
                  <a16:creationId xmlns:a16="http://schemas.microsoft.com/office/drawing/2014/main" id="{8A893527-22CB-700F-4293-A1CE2B2AF29F}"/>
                </a:ext>
              </a:extLst>
            </p:cNvPr>
            <p:cNvSpPr/>
            <p:nvPr/>
          </p:nvSpPr>
          <p:spPr>
            <a:xfrm>
              <a:off x="8561817" y="5147628"/>
              <a:ext cx="7258" cy="32591"/>
            </a:xfrm>
            <a:custGeom>
              <a:avLst/>
              <a:gdLst/>
              <a:ahLst/>
              <a:cxnLst/>
              <a:rect l="l" t="t" r="r" b="b"/>
              <a:pathLst>
                <a:path w="2" h="9" extrusionOk="0">
                  <a:moveTo>
                    <a:pt x="0" y="0"/>
                  </a:moveTo>
                  <a:lnTo>
                    <a:pt x="0" y="4"/>
                  </a:lnTo>
                  <a:lnTo>
                    <a:pt x="2" y="9"/>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83" name="Google Shape;2624;p3">
              <a:extLst>
                <a:ext uri="{FF2B5EF4-FFF2-40B4-BE49-F238E27FC236}">
                  <a16:creationId xmlns:a16="http://schemas.microsoft.com/office/drawing/2014/main" id="{C1735935-8EA2-4630-8B48-51B52CC71619}"/>
                </a:ext>
              </a:extLst>
            </p:cNvPr>
            <p:cNvSpPr/>
            <p:nvPr/>
          </p:nvSpPr>
          <p:spPr>
            <a:xfrm>
              <a:off x="9251932" y="5118659"/>
              <a:ext cx="286701" cy="170199"/>
            </a:xfrm>
            <a:custGeom>
              <a:avLst/>
              <a:gdLst/>
              <a:ahLst/>
              <a:cxnLst/>
              <a:rect l="l" t="t" r="r" b="b"/>
              <a:pathLst>
                <a:path w="79" h="47" extrusionOk="0">
                  <a:moveTo>
                    <a:pt x="54" y="45"/>
                  </a:moveTo>
                  <a:lnTo>
                    <a:pt x="61" y="47"/>
                  </a:lnTo>
                  <a:lnTo>
                    <a:pt x="63" y="43"/>
                  </a:lnTo>
                  <a:lnTo>
                    <a:pt x="61" y="36"/>
                  </a:lnTo>
                  <a:lnTo>
                    <a:pt x="58" y="34"/>
                  </a:lnTo>
                  <a:lnTo>
                    <a:pt x="63" y="34"/>
                  </a:lnTo>
                  <a:lnTo>
                    <a:pt x="63" y="27"/>
                  </a:lnTo>
                  <a:lnTo>
                    <a:pt x="69" y="25"/>
                  </a:lnTo>
                  <a:lnTo>
                    <a:pt x="69" y="29"/>
                  </a:lnTo>
                  <a:lnTo>
                    <a:pt x="75" y="29"/>
                  </a:lnTo>
                  <a:lnTo>
                    <a:pt x="79" y="27"/>
                  </a:lnTo>
                  <a:lnTo>
                    <a:pt x="71" y="20"/>
                  </a:lnTo>
                  <a:lnTo>
                    <a:pt x="71" y="25"/>
                  </a:lnTo>
                  <a:lnTo>
                    <a:pt x="67" y="20"/>
                  </a:lnTo>
                  <a:lnTo>
                    <a:pt x="61" y="25"/>
                  </a:lnTo>
                  <a:lnTo>
                    <a:pt x="52" y="25"/>
                  </a:lnTo>
                  <a:lnTo>
                    <a:pt x="52" y="20"/>
                  </a:lnTo>
                  <a:lnTo>
                    <a:pt x="48" y="20"/>
                  </a:lnTo>
                  <a:lnTo>
                    <a:pt x="46" y="16"/>
                  </a:lnTo>
                  <a:lnTo>
                    <a:pt x="40" y="9"/>
                  </a:lnTo>
                  <a:lnTo>
                    <a:pt x="29" y="11"/>
                  </a:lnTo>
                  <a:lnTo>
                    <a:pt x="13" y="0"/>
                  </a:lnTo>
                  <a:lnTo>
                    <a:pt x="0" y="2"/>
                  </a:lnTo>
                  <a:lnTo>
                    <a:pt x="6" y="25"/>
                  </a:lnTo>
                  <a:lnTo>
                    <a:pt x="8" y="25"/>
                  </a:lnTo>
                  <a:lnTo>
                    <a:pt x="8" y="20"/>
                  </a:lnTo>
                  <a:lnTo>
                    <a:pt x="13" y="16"/>
                  </a:lnTo>
                  <a:lnTo>
                    <a:pt x="15" y="16"/>
                  </a:lnTo>
                  <a:lnTo>
                    <a:pt x="21" y="18"/>
                  </a:lnTo>
                  <a:lnTo>
                    <a:pt x="23" y="25"/>
                  </a:lnTo>
                  <a:lnTo>
                    <a:pt x="31" y="25"/>
                  </a:lnTo>
                  <a:lnTo>
                    <a:pt x="35" y="29"/>
                  </a:lnTo>
                  <a:lnTo>
                    <a:pt x="48" y="38"/>
                  </a:lnTo>
                  <a:lnTo>
                    <a:pt x="54" y="43"/>
                  </a:lnTo>
                  <a:lnTo>
                    <a:pt x="54" y="4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84" name="Google Shape;2625;p3">
              <a:extLst>
                <a:ext uri="{FF2B5EF4-FFF2-40B4-BE49-F238E27FC236}">
                  <a16:creationId xmlns:a16="http://schemas.microsoft.com/office/drawing/2014/main" id="{C888E395-943C-22F1-0C82-59BE65822C00}"/>
                </a:ext>
              </a:extLst>
            </p:cNvPr>
            <p:cNvSpPr/>
            <p:nvPr/>
          </p:nvSpPr>
          <p:spPr>
            <a:xfrm>
              <a:off x="7433737" y="6701142"/>
              <a:ext cx="83470" cy="97774"/>
            </a:xfrm>
            <a:custGeom>
              <a:avLst/>
              <a:gdLst/>
              <a:ahLst/>
              <a:cxnLst/>
              <a:rect l="l" t="t" r="r" b="b"/>
              <a:pathLst>
                <a:path w="23" h="27" extrusionOk="0">
                  <a:moveTo>
                    <a:pt x="0" y="20"/>
                  </a:moveTo>
                  <a:lnTo>
                    <a:pt x="0" y="0"/>
                  </a:lnTo>
                  <a:lnTo>
                    <a:pt x="4" y="0"/>
                  </a:lnTo>
                  <a:lnTo>
                    <a:pt x="9" y="5"/>
                  </a:lnTo>
                  <a:lnTo>
                    <a:pt x="9" y="2"/>
                  </a:lnTo>
                  <a:lnTo>
                    <a:pt x="21" y="9"/>
                  </a:lnTo>
                  <a:lnTo>
                    <a:pt x="23" y="16"/>
                  </a:lnTo>
                  <a:lnTo>
                    <a:pt x="23" y="20"/>
                  </a:lnTo>
                  <a:lnTo>
                    <a:pt x="21" y="25"/>
                  </a:lnTo>
                  <a:lnTo>
                    <a:pt x="13" y="27"/>
                  </a:lnTo>
                  <a:lnTo>
                    <a:pt x="6" y="25"/>
                  </a:lnTo>
                  <a:lnTo>
                    <a:pt x="0" y="20"/>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85" name="Google Shape;2627;p3">
              <a:extLst>
                <a:ext uri="{FF2B5EF4-FFF2-40B4-BE49-F238E27FC236}">
                  <a16:creationId xmlns:a16="http://schemas.microsoft.com/office/drawing/2014/main" id="{F22C58A2-3BFB-8AC9-5E69-003B3142A36B}"/>
                </a:ext>
              </a:extLst>
            </p:cNvPr>
            <p:cNvSpPr/>
            <p:nvPr/>
          </p:nvSpPr>
          <p:spPr>
            <a:xfrm>
              <a:off x="6123620" y="4818095"/>
              <a:ext cx="32662" cy="14485"/>
            </a:xfrm>
            <a:custGeom>
              <a:avLst/>
              <a:gdLst/>
              <a:ahLst/>
              <a:cxnLst/>
              <a:rect l="l" t="t" r="r" b="b"/>
              <a:pathLst>
                <a:path w="9" h="4" extrusionOk="0">
                  <a:moveTo>
                    <a:pt x="0" y="0"/>
                  </a:moveTo>
                  <a:lnTo>
                    <a:pt x="2" y="4"/>
                  </a:lnTo>
                  <a:lnTo>
                    <a:pt x="9" y="0"/>
                  </a:lnTo>
                  <a:lnTo>
                    <a:pt x="4"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86" name="Google Shape;2628;p3">
              <a:extLst>
                <a:ext uri="{FF2B5EF4-FFF2-40B4-BE49-F238E27FC236}">
                  <a16:creationId xmlns:a16="http://schemas.microsoft.com/office/drawing/2014/main" id="{8C615548-9585-D812-9A2C-5DAE9C27A7D2}"/>
                </a:ext>
              </a:extLst>
            </p:cNvPr>
            <p:cNvSpPr/>
            <p:nvPr/>
          </p:nvSpPr>
          <p:spPr>
            <a:xfrm>
              <a:off x="6236124" y="4850687"/>
              <a:ext cx="47178" cy="32591"/>
            </a:xfrm>
            <a:custGeom>
              <a:avLst/>
              <a:gdLst/>
              <a:ahLst/>
              <a:cxnLst/>
              <a:rect l="l" t="t" r="r" b="b"/>
              <a:pathLst>
                <a:path w="13" h="9" extrusionOk="0">
                  <a:moveTo>
                    <a:pt x="0" y="9"/>
                  </a:moveTo>
                  <a:lnTo>
                    <a:pt x="11" y="7"/>
                  </a:lnTo>
                  <a:lnTo>
                    <a:pt x="11" y="4"/>
                  </a:lnTo>
                  <a:lnTo>
                    <a:pt x="13" y="4"/>
                  </a:lnTo>
                  <a:lnTo>
                    <a:pt x="13" y="0"/>
                  </a:lnTo>
                  <a:lnTo>
                    <a:pt x="7" y="4"/>
                  </a:lnTo>
                  <a:lnTo>
                    <a:pt x="0" y="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87" name="Google Shape;2629;p3">
              <a:extLst>
                <a:ext uri="{FF2B5EF4-FFF2-40B4-BE49-F238E27FC236}">
                  <a16:creationId xmlns:a16="http://schemas.microsoft.com/office/drawing/2014/main" id="{CF1535AA-1E40-0EF2-6B5E-C5EFA184E753}"/>
                </a:ext>
              </a:extLst>
            </p:cNvPr>
            <p:cNvSpPr/>
            <p:nvPr/>
          </p:nvSpPr>
          <p:spPr>
            <a:xfrm>
              <a:off x="7223247" y="5216432"/>
              <a:ext cx="36292" cy="7243"/>
            </a:xfrm>
            <a:custGeom>
              <a:avLst/>
              <a:gdLst/>
              <a:ahLst/>
              <a:cxnLst/>
              <a:rect l="l" t="t" r="r" b="b"/>
              <a:pathLst>
                <a:path w="10" h="2" extrusionOk="0">
                  <a:moveTo>
                    <a:pt x="0" y="2"/>
                  </a:moveTo>
                  <a:lnTo>
                    <a:pt x="10" y="0"/>
                  </a:lnTo>
                  <a:lnTo>
                    <a:pt x="8" y="0"/>
                  </a:lnTo>
                  <a:lnTo>
                    <a:pt x="4" y="2"/>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88" name="Google Shape;2630;p3">
              <a:extLst>
                <a:ext uri="{FF2B5EF4-FFF2-40B4-BE49-F238E27FC236}">
                  <a16:creationId xmlns:a16="http://schemas.microsoft.com/office/drawing/2014/main" id="{519A35C6-ED89-4EED-2A6D-E859563AB14D}"/>
                </a:ext>
              </a:extLst>
            </p:cNvPr>
            <p:cNvSpPr/>
            <p:nvPr/>
          </p:nvSpPr>
          <p:spPr>
            <a:xfrm>
              <a:off x="7132519" y="5104173"/>
              <a:ext cx="14516" cy="14485"/>
            </a:xfrm>
            <a:custGeom>
              <a:avLst/>
              <a:gdLst/>
              <a:ahLst/>
              <a:cxnLst/>
              <a:rect l="l" t="t" r="r" b="b"/>
              <a:pathLst>
                <a:path w="4" h="4" extrusionOk="0">
                  <a:moveTo>
                    <a:pt x="0" y="0"/>
                  </a:moveTo>
                  <a:lnTo>
                    <a:pt x="2" y="4"/>
                  </a:lnTo>
                  <a:lnTo>
                    <a:pt x="4" y="0"/>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89" name="Google Shape;2631;p3">
              <a:extLst>
                <a:ext uri="{FF2B5EF4-FFF2-40B4-BE49-F238E27FC236}">
                  <a16:creationId xmlns:a16="http://schemas.microsoft.com/office/drawing/2014/main" id="{3B4785B1-F54C-24D1-9D20-6A8F96E226F3}"/>
                </a:ext>
              </a:extLst>
            </p:cNvPr>
            <p:cNvSpPr/>
            <p:nvPr/>
          </p:nvSpPr>
          <p:spPr>
            <a:xfrm>
              <a:off x="6025633" y="4622548"/>
              <a:ext cx="660502" cy="318669"/>
            </a:xfrm>
            <a:custGeom>
              <a:avLst/>
              <a:gdLst/>
              <a:ahLst/>
              <a:cxnLst/>
              <a:rect l="l" t="t" r="r" b="b"/>
              <a:pathLst>
                <a:path w="182" h="88" extrusionOk="0">
                  <a:moveTo>
                    <a:pt x="127" y="54"/>
                  </a:moveTo>
                  <a:lnTo>
                    <a:pt x="134" y="54"/>
                  </a:lnTo>
                  <a:lnTo>
                    <a:pt x="132" y="58"/>
                  </a:lnTo>
                  <a:lnTo>
                    <a:pt x="134" y="61"/>
                  </a:lnTo>
                  <a:lnTo>
                    <a:pt x="146" y="58"/>
                  </a:lnTo>
                  <a:lnTo>
                    <a:pt x="146" y="63"/>
                  </a:lnTo>
                  <a:lnTo>
                    <a:pt x="142" y="76"/>
                  </a:lnTo>
                  <a:lnTo>
                    <a:pt x="146" y="79"/>
                  </a:lnTo>
                  <a:lnTo>
                    <a:pt x="142" y="85"/>
                  </a:lnTo>
                  <a:lnTo>
                    <a:pt x="140" y="85"/>
                  </a:lnTo>
                  <a:lnTo>
                    <a:pt x="138" y="85"/>
                  </a:lnTo>
                  <a:lnTo>
                    <a:pt x="138" y="79"/>
                  </a:lnTo>
                  <a:lnTo>
                    <a:pt x="140" y="79"/>
                  </a:lnTo>
                  <a:lnTo>
                    <a:pt x="138" y="76"/>
                  </a:lnTo>
                  <a:lnTo>
                    <a:pt x="134" y="85"/>
                  </a:lnTo>
                  <a:lnTo>
                    <a:pt x="132" y="81"/>
                  </a:lnTo>
                  <a:lnTo>
                    <a:pt x="134" y="76"/>
                  </a:lnTo>
                  <a:lnTo>
                    <a:pt x="132" y="76"/>
                  </a:lnTo>
                  <a:lnTo>
                    <a:pt x="134" y="72"/>
                  </a:lnTo>
                  <a:lnTo>
                    <a:pt x="138" y="72"/>
                  </a:lnTo>
                  <a:lnTo>
                    <a:pt x="140" y="72"/>
                  </a:lnTo>
                  <a:lnTo>
                    <a:pt x="140" y="70"/>
                  </a:lnTo>
                  <a:lnTo>
                    <a:pt x="134" y="72"/>
                  </a:lnTo>
                  <a:lnTo>
                    <a:pt x="138" y="67"/>
                  </a:lnTo>
                  <a:lnTo>
                    <a:pt x="134" y="67"/>
                  </a:lnTo>
                  <a:lnTo>
                    <a:pt x="127" y="61"/>
                  </a:lnTo>
                  <a:lnTo>
                    <a:pt x="132" y="58"/>
                  </a:lnTo>
                  <a:lnTo>
                    <a:pt x="125" y="58"/>
                  </a:lnTo>
                  <a:lnTo>
                    <a:pt x="115" y="58"/>
                  </a:lnTo>
                  <a:lnTo>
                    <a:pt x="109" y="52"/>
                  </a:lnTo>
                  <a:lnTo>
                    <a:pt x="102" y="52"/>
                  </a:lnTo>
                  <a:lnTo>
                    <a:pt x="94" y="58"/>
                  </a:lnTo>
                  <a:lnTo>
                    <a:pt x="79" y="61"/>
                  </a:lnTo>
                  <a:lnTo>
                    <a:pt x="71" y="61"/>
                  </a:lnTo>
                  <a:lnTo>
                    <a:pt x="71" y="63"/>
                  </a:lnTo>
                  <a:lnTo>
                    <a:pt x="69" y="63"/>
                  </a:lnTo>
                  <a:lnTo>
                    <a:pt x="50" y="72"/>
                  </a:lnTo>
                  <a:lnTo>
                    <a:pt x="36" y="79"/>
                  </a:lnTo>
                  <a:lnTo>
                    <a:pt x="0" y="88"/>
                  </a:lnTo>
                  <a:lnTo>
                    <a:pt x="50" y="70"/>
                  </a:lnTo>
                  <a:lnTo>
                    <a:pt x="54" y="63"/>
                  </a:lnTo>
                  <a:lnTo>
                    <a:pt x="50" y="63"/>
                  </a:lnTo>
                  <a:lnTo>
                    <a:pt x="40" y="63"/>
                  </a:lnTo>
                  <a:lnTo>
                    <a:pt x="46" y="58"/>
                  </a:lnTo>
                  <a:lnTo>
                    <a:pt x="38" y="58"/>
                  </a:lnTo>
                  <a:lnTo>
                    <a:pt x="40" y="47"/>
                  </a:lnTo>
                  <a:lnTo>
                    <a:pt x="54" y="43"/>
                  </a:lnTo>
                  <a:lnTo>
                    <a:pt x="71" y="38"/>
                  </a:lnTo>
                  <a:lnTo>
                    <a:pt x="79" y="29"/>
                  </a:lnTo>
                  <a:lnTo>
                    <a:pt x="71" y="34"/>
                  </a:lnTo>
                  <a:lnTo>
                    <a:pt x="61" y="34"/>
                  </a:lnTo>
                  <a:lnTo>
                    <a:pt x="63" y="29"/>
                  </a:lnTo>
                  <a:lnTo>
                    <a:pt x="61" y="27"/>
                  </a:lnTo>
                  <a:lnTo>
                    <a:pt x="77" y="25"/>
                  </a:lnTo>
                  <a:lnTo>
                    <a:pt x="79" y="25"/>
                  </a:lnTo>
                  <a:lnTo>
                    <a:pt x="77" y="25"/>
                  </a:lnTo>
                  <a:lnTo>
                    <a:pt x="90" y="25"/>
                  </a:lnTo>
                  <a:lnTo>
                    <a:pt x="86" y="20"/>
                  </a:lnTo>
                  <a:lnTo>
                    <a:pt x="90" y="18"/>
                  </a:lnTo>
                  <a:lnTo>
                    <a:pt x="86" y="16"/>
                  </a:lnTo>
                  <a:lnTo>
                    <a:pt x="90" y="11"/>
                  </a:lnTo>
                  <a:lnTo>
                    <a:pt x="100" y="11"/>
                  </a:lnTo>
                  <a:lnTo>
                    <a:pt x="115" y="4"/>
                  </a:lnTo>
                  <a:lnTo>
                    <a:pt x="140" y="0"/>
                  </a:lnTo>
                  <a:lnTo>
                    <a:pt x="142" y="0"/>
                  </a:lnTo>
                  <a:lnTo>
                    <a:pt x="142" y="2"/>
                  </a:lnTo>
                  <a:lnTo>
                    <a:pt x="150" y="2"/>
                  </a:lnTo>
                  <a:lnTo>
                    <a:pt x="177" y="4"/>
                  </a:lnTo>
                  <a:lnTo>
                    <a:pt x="182" y="9"/>
                  </a:lnTo>
                  <a:lnTo>
                    <a:pt x="154" y="31"/>
                  </a:lnTo>
                  <a:lnTo>
                    <a:pt x="127" y="5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90" name="Google Shape;2632;p3">
              <a:extLst>
                <a:ext uri="{FF2B5EF4-FFF2-40B4-BE49-F238E27FC236}">
                  <a16:creationId xmlns:a16="http://schemas.microsoft.com/office/drawing/2014/main" id="{90EE2939-570A-CC66-E64D-2076E7039D19}"/>
                </a:ext>
              </a:extLst>
            </p:cNvPr>
            <p:cNvSpPr/>
            <p:nvPr/>
          </p:nvSpPr>
          <p:spPr>
            <a:xfrm>
              <a:off x="6421209" y="5038991"/>
              <a:ext cx="943574" cy="496110"/>
            </a:xfrm>
            <a:custGeom>
              <a:avLst/>
              <a:gdLst/>
              <a:ahLst/>
              <a:cxnLst/>
              <a:rect l="l" t="t" r="r" b="b"/>
              <a:pathLst>
                <a:path w="260" h="137" extrusionOk="0">
                  <a:moveTo>
                    <a:pt x="96" y="124"/>
                  </a:moveTo>
                  <a:lnTo>
                    <a:pt x="110" y="112"/>
                  </a:lnTo>
                  <a:lnTo>
                    <a:pt x="112" y="112"/>
                  </a:lnTo>
                  <a:lnTo>
                    <a:pt x="121" y="112"/>
                  </a:lnTo>
                  <a:lnTo>
                    <a:pt x="125" y="110"/>
                  </a:lnTo>
                  <a:lnTo>
                    <a:pt x="125" y="117"/>
                  </a:lnTo>
                  <a:lnTo>
                    <a:pt x="129" y="117"/>
                  </a:lnTo>
                  <a:lnTo>
                    <a:pt x="135" y="117"/>
                  </a:lnTo>
                  <a:lnTo>
                    <a:pt x="133" y="112"/>
                  </a:lnTo>
                  <a:lnTo>
                    <a:pt x="135" y="110"/>
                  </a:lnTo>
                  <a:lnTo>
                    <a:pt x="141" y="108"/>
                  </a:lnTo>
                  <a:lnTo>
                    <a:pt x="150" y="108"/>
                  </a:lnTo>
                  <a:lnTo>
                    <a:pt x="152" y="110"/>
                  </a:lnTo>
                  <a:lnTo>
                    <a:pt x="152" y="112"/>
                  </a:lnTo>
                  <a:lnTo>
                    <a:pt x="160" y="110"/>
                  </a:lnTo>
                  <a:lnTo>
                    <a:pt x="164" y="117"/>
                  </a:lnTo>
                  <a:lnTo>
                    <a:pt x="164" y="128"/>
                  </a:lnTo>
                  <a:lnTo>
                    <a:pt x="166" y="137"/>
                  </a:lnTo>
                  <a:lnTo>
                    <a:pt x="169" y="137"/>
                  </a:lnTo>
                  <a:lnTo>
                    <a:pt x="173" y="135"/>
                  </a:lnTo>
                  <a:lnTo>
                    <a:pt x="173" y="128"/>
                  </a:lnTo>
                  <a:lnTo>
                    <a:pt x="173" y="103"/>
                  </a:lnTo>
                  <a:lnTo>
                    <a:pt x="177" y="94"/>
                  </a:lnTo>
                  <a:lnTo>
                    <a:pt x="204" y="81"/>
                  </a:lnTo>
                  <a:lnTo>
                    <a:pt x="206" y="76"/>
                  </a:lnTo>
                  <a:lnTo>
                    <a:pt x="204" y="69"/>
                  </a:lnTo>
                  <a:lnTo>
                    <a:pt x="206" y="65"/>
                  </a:lnTo>
                  <a:lnTo>
                    <a:pt x="206" y="60"/>
                  </a:lnTo>
                  <a:lnTo>
                    <a:pt x="208" y="60"/>
                  </a:lnTo>
                  <a:lnTo>
                    <a:pt x="208" y="65"/>
                  </a:lnTo>
                  <a:lnTo>
                    <a:pt x="212" y="60"/>
                  </a:lnTo>
                  <a:lnTo>
                    <a:pt x="212" y="56"/>
                  </a:lnTo>
                  <a:lnTo>
                    <a:pt x="214" y="58"/>
                  </a:lnTo>
                  <a:lnTo>
                    <a:pt x="217" y="56"/>
                  </a:lnTo>
                  <a:lnTo>
                    <a:pt x="221" y="49"/>
                  </a:lnTo>
                  <a:lnTo>
                    <a:pt x="235" y="47"/>
                  </a:lnTo>
                  <a:lnTo>
                    <a:pt x="235" y="42"/>
                  </a:lnTo>
                  <a:lnTo>
                    <a:pt x="240" y="42"/>
                  </a:lnTo>
                  <a:lnTo>
                    <a:pt x="240" y="40"/>
                  </a:lnTo>
                  <a:lnTo>
                    <a:pt x="237" y="42"/>
                  </a:lnTo>
                  <a:lnTo>
                    <a:pt x="237" y="40"/>
                  </a:lnTo>
                  <a:lnTo>
                    <a:pt x="244" y="31"/>
                  </a:lnTo>
                  <a:lnTo>
                    <a:pt x="252" y="27"/>
                  </a:lnTo>
                  <a:lnTo>
                    <a:pt x="256" y="27"/>
                  </a:lnTo>
                  <a:lnTo>
                    <a:pt x="260" y="22"/>
                  </a:lnTo>
                  <a:lnTo>
                    <a:pt x="256" y="22"/>
                  </a:lnTo>
                  <a:lnTo>
                    <a:pt x="260" y="13"/>
                  </a:lnTo>
                  <a:lnTo>
                    <a:pt x="254" y="9"/>
                  </a:lnTo>
                  <a:lnTo>
                    <a:pt x="246" y="22"/>
                  </a:lnTo>
                  <a:lnTo>
                    <a:pt x="240" y="24"/>
                  </a:lnTo>
                  <a:lnTo>
                    <a:pt x="227" y="24"/>
                  </a:lnTo>
                  <a:lnTo>
                    <a:pt x="221" y="27"/>
                  </a:lnTo>
                  <a:lnTo>
                    <a:pt x="217" y="33"/>
                  </a:lnTo>
                  <a:lnTo>
                    <a:pt x="204" y="33"/>
                  </a:lnTo>
                  <a:lnTo>
                    <a:pt x="206" y="38"/>
                  </a:lnTo>
                  <a:lnTo>
                    <a:pt x="189" y="42"/>
                  </a:lnTo>
                  <a:lnTo>
                    <a:pt x="183" y="42"/>
                  </a:lnTo>
                  <a:lnTo>
                    <a:pt x="189" y="33"/>
                  </a:lnTo>
                  <a:lnTo>
                    <a:pt x="189" y="31"/>
                  </a:lnTo>
                  <a:lnTo>
                    <a:pt x="187" y="31"/>
                  </a:lnTo>
                  <a:lnTo>
                    <a:pt x="189" y="27"/>
                  </a:lnTo>
                  <a:lnTo>
                    <a:pt x="189" y="22"/>
                  </a:lnTo>
                  <a:lnTo>
                    <a:pt x="187" y="22"/>
                  </a:lnTo>
                  <a:lnTo>
                    <a:pt x="177" y="24"/>
                  </a:lnTo>
                  <a:lnTo>
                    <a:pt x="175" y="31"/>
                  </a:lnTo>
                  <a:lnTo>
                    <a:pt x="169" y="40"/>
                  </a:lnTo>
                  <a:lnTo>
                    <a:pt x="166" y="42"/>
                  </a:lnTo>
                  <a:lnTo>
                    <a:pt x="164" y="42"/>
                  </a:lnTo>
                  <a:lnTo>
                    <a:pt x="164" y="40"/>
                  </a:lnTo>
                  <a:lnTo>
                    <a:pt x="166" y="33"/>
                  </a:lnTo>
                  <a:lnTo>
                    <a:pt x="175" y="24"/>
                  </a:lnTo>
                  <a:lnTo>
                    <a:pt x="169" y="27"/>
                  </a:lnTo>
                  <a:lnTo>
                    <a:pt x="177" y="18"/>
                  </a:lnTo>
                  <a:lnTo>
                    <a:pt x="189" y="18"/>
                  </a:lnTo>
                  <a:lnTo>
                    <a:pt x="189" y="15"/>
                  </a:lnTo>
                  <a:lnTo>
                    <a:pt x="187" y="15"/>
                  </a:lnTo>
                  <a:lnTo>
                    <a:pt x="189" y="15"/>
                  </a:lnTo>
                  <a:lnTo>
                    <a:pt x="177" y="15"/>
                  </a:lnTo>
                  <a:lnTo>
                    <a:pt x="177" y="13"/>
                  </a:lnTo>
                  <a:lnTo>
                    <a:pt x="173" y="15"/>
                  </a:lnTo>
                  <a:lnTo>
                    <a:pt x="177" y="9"/>
                  </a:lnTo>
                  <a:lnTo>
                    <a:pt x="164" y="15"/>
                  </a:lnTo>
                  <a:lnTo>
                    <a:pt x="164" y="13"/>
                  </a:lnTo>
                  <a:lnTo>
                    <a:pt x="158" y="15"/>
                  </a:lnTo>
                  <a:lnTo>
                    <a:pt x="169" y="6"/>
                  </a:lnTo>
                  <a:lnTo>
                    <a:pt x="173" y="6"/>
                  </a:lnTo>
                  <a:lnTo>
                    <a:pt x="156" y="4"/>
                  </a:lnTo>
                  <a:lnTo>
                    <a:pt x="152" y="0"/>
                  </a:lnTo>
                  <a:lnTo>
                    <a:pt x="150" y="0"/>
                  </a:lnTo>
                  <a:lnTo>
                    <a:pt x="37" y="0"/>
                  </a:lnTo>
                  <a:lnTo>
                    <a:pt x="37" y="4"/>
                  </a:lnTo>
                  <a:lnTo>
                    <a:pt x="33" y="9"/>
                  </a:lnTo>
                  <a:lnTo>
                    <a:pt x="31" y="9"/>
                  </a:lnTo>
                  <a:lnTo>
                    <a:pt x="33" y="6"/>
                  </a:lnTo>
                  <a:lnTo>
                    <a:pt x="29" y="4"/>
                  </a:lnTo>
                  <a:lnTo>
                    <a:pt x="25" y="6"/>
                  </a:lnTo>
                  <a:lnTo>
                    <a:pt x="23" y="18"/>
                  </a:lnTo>
                  <a:lnTo>
                    <a:pt x="8" y="38"/>
                  </a:lnTo>
                  <a:lnTo>
                    <a:pt x="6" y="42"/>
                  </a:lnTo>
                  <a:lnTo>
                    <a:pt x="2" y="51"/>
                  </a:lnTo>
                  <a:lnTo>
                    <a:pt x="2" y="56"/>
                  </a:lnTo>
                  <a:lnTo>
                    <a:pt x="0" y="58"/>
                  </a:lnTo>
                  <a:lnTo>
                    <a:pt x="2" y="60"/>
                  </a:lnTo>
                  <a:lnTo>
                    <a:pt x="0" y="65"/>
                  </a:lnTo>
                  <a:lnTo>
                    <a:pt x="2" y="67"/>
                  </a:lnTo>
                  <a:lnTo>
                    <a:pt x="2" y="74"/>
                  </a:lnTo>
                  <a:lnTo>
                    <a:pt x="6" y="81"/>
                  </a:lnTo>
                  <a:lnTo>
                    <a:pt x="2" y="83"/>
                  </a:lnTo>
                  <a:lnTo>
                    <a:pt x="10" y="85"/>
                  </a:lnTo>
                  <a:lnTo>
                    <a:pt x="10" y="90"/>
                  </a:lnTo>
                  <a:lnTo>
                    <a:pt x="14" y="92"/>
                  </a:lnTo>
                  <a:lnTo>
                    <a:pt x="14" y="94"/>
                  </a:lnTo>
                  <a:lnTo>
                    <a:pt x="25" y="94"/>
                  </a:lnTo>
                  <a:lnTo>
                    <a:pt x="39" y="103"/>
                  </a:lnTo>
                  <a:lnTo>
                    <a:pt x="62" y="101"/>
                  </a:lnTo>
                  <a:lnTo>
                    <a:pt x="64" y="108"/>
                  </a:lnTo>
                  <a:lnTo>
                    <a:pt x="64" y="110"/>
                  </a:lnTo>
                  <a:lnTo>
                    <a:pt x="68" y="117"/>
                  </a:lnTo>
                  <a:lnTo>
                    <a:pt x="71" y="117"/>
                  </a:lnTo>
                  <a:lnTo>
                    <a:pt x="73" y="110"/>
                  </a:lnTo>
                  <a:lnTo>
                    <a:pt x="79" y="112"/>
                  </a:lnTo>
                  <a:lnTo>
                    <a:pt x="85" y="133"/>
                  </a:lnTo>
                  <a:lnTo>
                    <a:pt x="93" y="135"/>
                  </a:lnTo>
                  <a:lnTo>
                    <a:pt x="93" y="130"/>
                  </a:lnTo>
                  <a:lnTo>
                    <a:pt x="96" y="124"/>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91" name="Google Shape;2633;p3">
              <a:extLst>
                <a:ext uri="{FF2B5EF4-FFF2-40B4-BE49-F238E27FC236}">
                  <a16:creationId xmlns:a16="http://schemas.microsoft.com/office/drawing/2014/main" id="{AD54B0A8-08BA-39B9-1625-BBEEDB547995}"/>
                </a:ext>
              </a:extLst>
            </p:cNvPr>
            <p:cNvSpPr/>
            <p:nvPr/>
          </p:nvSpPr>
          <p:spPr>
            <a:xfrm>
              <a:off x="9237416" y="5527860"/>
              <a:ext cx="90728" cy="57940"/>
            </a:xfrm>
            <a:custGeom>
              <a:avLst/>
              <a:gdLst/>
              <a:ahLst/>
              <a:cxnLst/>
              <a:rect l="l" t="t" r="r" b="b"/>
              <a:pathLst>
                <a:path w="25" h="16" extrusionOk="0">
                  <a:moveTo>
                    <a:pt x="25" y="2"/>
                  </a:moveTo>
                  <a:lnTo>
                    <a:pt x="25" y="7"/>
                  </a:lnTo>
                  <a:lnTo>
                    <a:pt x="23" y="9"/>
                  </a:lnTo>
                  <a:lnTo>
                    <a:pt x="23" y="11"/>
                  </a:lnTo>
                  <a:lnTo>
                    <a:pt x="19" y="11"/>
                  </a:lnTo>
                  <a:lnTo>
                    <a:pt x="17" y="11"/>
                  </a:lnTo>
                  <a:lnTo>
                    <a:pt x="17" y="16"/>
                  </a:lnTo>
                  <a:lnTo>
                    <a:pt x="12" y="16"/>
                  </a:lnTo>
                  <a:lnTo>
                    <a:pt x="10" y="16"/>
                  </a:lnTo>
                  <a:lnTo>
                    <a:pt x="8" y="16"/>
                  </a:lnTo>
                  <a:lnTo>
                    <a:pt x="4" y="16"/>
                  </a:lnTo>
                  <a:lnTo>
                    <a:pt x="2" y="16"/>
                  </a:lnTo>
                  <a:lnTo>
                    <a:pt x="0" y="16"/>
                  </a:lnTo>
                  <a:lnTo>
                    <a:pt x="0" y="11"/>
                  </a:lnTo>
                  <a:lnTo>
                    <a:pt x="0" y="9"/>
                  </a:lnTo>
                  <a:lnTo>
                    <a:pt x="4" y="11"/>
                  </a:lnTo>
                  <a:lnTo>
                    <a:pt x="8" y="9"/>
                  </a:lnTo>
                  <a:lnTo>
                    <a:pt x="12" y="9"/>
                  </a:lnTo>
                  <a:lnTo>
                    <a:pt x="23" y="0"/>
                  </a:lnTo>
                  <a:lnTo>
                    <a:pt x="23" y="2"/>
                  </a:lnTo>
                  <a:lnTo>
                    <a:pt x="25" y="2"/>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92" name="Google Shape;2634;p3">
              <a:extLst>
                <a:ext uri="{FF2B5EF4-FFF2-40B4-BE49-F238E27FC236}">
                  <a16:creationId xmlns:a16="http://schemas.microsoft.com/office/drawing/2014/main" id="{659DFDE5-08EF-6F21-F48A-D6E9D27BBC64}"/>
                </a:ext>
              </a:extLst>
            </p:cNvPr>
            <p:cNvSpPr/>
            <p:nvPr/>
          </p:nvSpPr>
          <p:spPr>
            <a:xfrm>
              <a:off x="8729337" y="4973809"/>
              <a:ext cx="264927" cy="162956"/>
            </a:xfrm>
            <a:custGeom>
              <a:avLst/>
              <a:gdLst/>
              <a:ahLst/>
              <a:cxnLst/>
              <a:rect l="l" t="t" r="r" b="b"/>
              <a:pathLst>
                <a:path w="73" h="45" extrusionOk="0">
                  <a:moveTo>
                    <a:pt x="29" y="40"/>
                  </a:moveTo>
                  <a:lnTo>
                    <a:pt x="33" y="40"/>
                  </a:lnTo>
                  <a:lnTo>
                    <a:pt x="33" y="36"/>
                  </a:lnTo>
                  <a:lnTo>
                    <a:pt x="38" y="33"/>
                  </a:lnTo>
                  <a:lnTo>
                    <a:pt x="44" y="33"/>
                  </a:lnTo>
                  <a:lnTo>
                    <a:pt x="52" y="36"/>
                  </a:lnTo>
                  <a:lnTo>
                    <a:pt x="46" y="40"/>
                  </a:lnTo>
                  <a:lnTo>
                    <a:pt x="52" y="42"/>
                  </a:lnTo>
                  <a:lnTo>
                    <a:pt x="52" y="45"/>
                  </a:lnTo>
                  <a:lnTo>
                    <a:pt x="61" y="42"/>
                  </a:lnTo>
                  <a:lnTo>
                    <a:pt x="63" y="42"/>
                  </a:lnTo>
                  <a:lnTo>
                    <a:pt x="63" y="40"/>
                  </a:lnTo>
                  <a:lnTo>
                    <a:pt x="61" y="40"/>
                  </a:lnTo>
                  <a:lnTo>
                    <a:pt x="54" y="36"/>
                  </a:lnTo>
                  <a:lnTo>
                    <a:pt x="65" y="31"/>
                  </a:lnTo>
                  <a:lnTo>
                    <a:pt x="69" y="31"/>
                  </a:lnTo>
                  <a:lnTo>
                    <a:pt x="69" y="27"/>
                  </a:lnTo>
                  <a:lnTo>
                    <a:pt x="71" y="24"/>
                  </a:lnTo>
                  <a:lnTo>
                    <a:pt x="73" y="27"/>
                  </a:lnTo>
                  <a:lnTo>
                    <a:pt x="73" y="22"/>
                  </a:lnTo>
                  <a:lnTo>
                    <a:pt x="73" y="18"/>
                  </a:lnTo>
                  <a:lnTo>
                    <a:pt x="73" y="15"/>
                  </a:lnTo>
                  <a:lnTo>
                    <a:pt x="65" y="15"/>
                  </a:lnTo>
                  <a:lnTo>
                    <a:pt x="63" y="13"/>
                  </a:lnTo>
                  <a:lnTo>
                    <a:pt x="54" y="13"/>
                  </a:lnTo>
                  <a:lnTo>
                    <a:pt x="52" y="6"/>
                  </a:lnTo>
                  <a:lnTo>
                    <a:pt x="48" y="6"/>
                  </a:lnTo>
                  <a:lnTo>
                    <a:pt x="48" y="4"/>
                  </a:lnTo>
                  <a:lnTo>
                    <a:pt x="46" y="0"/>
                  </a:lnTo>
                  <a:lnTo>
                    <a:pt x="38" y="4"/>
                  </a:lnTo>
                  <a:lnTo>
                    <a:pt x="33" y="4"/>
                  </a:lnTo>
                  <a:lnTo>
                    <a:pt x="33" y="6"/>
                  </a:lnTo>
                  <a:lnTo>
                    <a:pt x="29" y="6"/>
                  </a:lnTo>
                  <a:lnTo>
                    <a:pt x="23" y="6"/>
                  </a:lnTo>
                  <a:lnTo>
                    <a:pt x="15" y="4"/>
                  </a:lnTo>
                  <a:lnTo>
                    <a:pt x="6" y="6"/>
                  </a:lnTo>
                  <a:lnTo>
                    <a:pt x="8" y="13"/>
                  </a:lnTo>
                  <a:lnTo>
                    <a:pt x="0" y="18"/>
                  </a:lnTo>
                  <a:lnTo>
                    <a:pt x="0" y="22"/>
                  </a:lnTo>
                  <a:lnTo>
                    <a:pt x="0" y="24"/>
                  </a:lnTo>
                  <a:lnTo>
                    <a:pt x="4" y="24"/>
                  </a:lnTo>
                  <a:lnTo>
                    <a:pt x="13" y="27"/>
                  </a:lnTo>
                  <a:lnTo>
                    <a:pt x="21" y="24"/>
                  </a:lnTo>
                  <a:lnTo>
                    <a:pt x="23" y="22"/>
                  </a:lnTo>
                  <a:lnTo>
                    <a:pt x="29" y="24"/>
                  </a:lnTo>
                  <a:lnTo>
                    <a:pt x="31" y="27"/>
                  </a:lnTo>
                  <a:lnTo>
                    <a:pt x="33" y="31"/>
                  </a:lnTo>
                  <a:lnTo>
                    <a:pt x="33" y="33"/>
                  </a:lnTo>
                  <a:lnTo>
                    <a:pt x="31" y="33"/>
                  </a:lnTo>
                  <a:lnTo>
                    <a:pt x="29" y="38"/>
                  </a:lnTo>
                  <a:lnTo>
                    <a:pt x="29" y="4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93" name="Google Shape;2635;p3">
              <a:extLst>
                <a:ext uri="{FF2B5EF4-FFF2-40B4-BE49-F238E27FC236}">
                  <a16:creationId xmlns:a16="http://schemas.microsoft.com/office/drawing/2014/main" id="{41A63097-B656-E599-4CA8-E7B0591B0453}"/>
                </a:ext>
              </a:extLst>
            </p:cNvPr>
            <p:cNvSpPr/>
            <p:nvPr/>
          </p:nvSpPr>
          <p:spPr>
            <a:xfrm>
              <a:off x="8892051" y="5976446"/>
              <a:ext cx="97537" cy="122539"/>
            </a:xfrm>
            <a:custGeom>
              <a:avLst/>
              <a:gdLst/>
              <a:ahLst/>
              <a:cxnLst/>
              <a:rect l="l" t="t" r="r" b="b"/>
              <a:pathLst>
                <a:path w="409" h="437" extrusionOk="0">
                  <a:moveTo>
                    <a:pt x="94" y="79"/>
                  </a:moveTo>
                  <a:cubicBezTo>
                    <a:pt x="95" y="74"/>
                    <a:pt x="111" y="55"/>
                    <a:pt x="98" y="57"/>
                  </a:cubicBezTo>
                  <a:cubicBezTo>
                    <a:pt x="98" y="55"/>
                    <a:pt x="98" y="55"/>
                    <a:pt x="98" y="55"/>
                  </a:cubicBezTo>
                  <a:cubicBezTo>
                    <a:pt x="99" y="55"/>
                    <a:pt x="100" y="53"/>
                    <a:pt x="101" y="49"/>
                  </a:cubicBezTo>
                  <a:cubicBezTo>
                    <a:pt x="110" y="35"/>
                    <a:pt x="130" y="28"/>
                    <a:pt x="143" y="42"/>
                  </a:cubicBezTo>
                  <a:cubicBezTo>
                    <a:pt x="156" y="50"/>
                    <a:pt x="168" y="22"/>
                    <a:pt x="176" y="41"/>
                  </a:cubicBezTo>
                  <a:cubicBezTo>
                    <a:pt x="179" y="48"/>
                    <a:pt x="189" y="55"/>
                    <a:pt x="197" y="53"/>
                  </a:cubicBezTo>
                  <a:cubicBezTo>
                    <a:pt x="200" y="34"/>
                    <a:pt x="225" y="38"/>
                    <a:pt x="239" y="35"/>
                  </a:cubicBezTo>
                  <a:cubicBezTo>
                    <a:pt x="250" y="31"/>
                    <a:pt x="261" y="22"/>
                    <a:pt x="270" y="35"/>
                  </a:cubicBezTo>
                  <a:cubicBezTo>
                    <a:pt x="286" y="39"/>
                    <a:pt x="301" y="36"/>
                    <a:pt x="310" y="21"/>
                  </a:cubicBezTo>
                  <a:cubicBezTo>
                    <a:pt x="317" y="14"/>
                    <a:pt x="324" y="7"/>
                    <a:pt x="330" y="0"/>
                  </a:cubicBezTo>
                  <a:cubicBezTo>
                    <a:pt x="330" y="0"/>
                    <a:pt x="330" y="0"/>
                    <a:pt x="330" y="0"/>
                  </a:cubicBezTo>
                  <a:cubicBezTo>
                    <a:pt x="342" y="4"/>
                    <a:pt x="332" y="29"/>
                    <a:pt x="345" y="26"/>
                  </a:cubicBezTo>
                  <a:cubicBezTo>
                    <a:pt x="350" y="28"/>
                    <a:pt x="340" y="31"/>
                    <a:pt x="346" y="34"/>
                  </a:cubicBezTo>
                  <a:cubicBezTo>
                    <a:pt x="353" y="34"/>
                    <a:pt x="354" y="40"/>
                    <a:pt x="361" y="39"/>
                  </a:cubicBezTo>
                  <a:cubicBezTo>
                    <a:pt x="373" y="48"/>
                    <a:pt x="356" y="62"/>
                    <a:pt x="365" y="73"/>
                  </a:cubicBezTo>
                  <a:cubicBezTo>
                    <a:pt x="366" y="83"/>
                    <a:pt x="378" y="87"/>
                    <a:pt x="377" y="99"/>
                  </a:cubicBezTo>
                  <a:cubicBezTo>
                    <a:pt x="384" y="105"/>
                    <a:pt x="393" y="108"/>
                    <a:pt x="392" y="120"/>
                  </a:cubicBezTo>
                  <a:cubicBezTo>
                    <a:pt x="398" y="125"/>
                    <a:pt x="405" y="133"/>
                    <a:pt x="399" y="141"/>
                  </a:cubicBezTo>
                  <a:cubicBezTo>
                    <a:pt x="404" y="155"/>
                    <a:pt x="408" y="169"/>
                    <a:pt x="408" y="185"/>
                  </a:cubicBezTo>
                  <a:cubicBezTo>
                    <a:pt x="409" y="198"/>
                    <a:pt x="398" y="207"/>
                    <a:pt x="393" y="218"/>
                  </a:cubicBezTo>
                  <a:cubicBezTo>
                    <a:pt x="396" y="225"/>
                    <a:pt x="395" y="232"/>
                    <a:pt x="386" y="231"/>
                  </a:cubicBezTo>
                  <a:cubicBezTo>
                    <a:pt x="374" y="236"/>
                    <a:pt x="368" y="245"/>
                    <a:pt x="366" y="257"/>
                  </a:cubicBezTo>
                  <a:cubicBezTo>
                    <a:pt x="358" y="266"/>
                    <a:pt x="351" y="274"/>
                    <a:pt x="343" y="282"/>
                  </a:cubicBezTo>
                  <a:cubicBezTo>
                    <a:pt x="346" y="300"/>
                    <a:pt x="321" y="309"/>
                    <a:pt x="330" y="326"/>
                  </a:cubicBezTo>
                  <a:cubicBezTo>
                    <a:pt x="334" y="340"/>
                    <a:pt x="326" y="353"/>
                    <a:pt x="327" y="367"/>
                  </a:cubicBezTo>
                  <a:cubicBezTo>
                    <a:pt x="325" y="377"/>
                    <a:pt x="331" y="392"/>
                    <a:pt x="325" y="400"/>
                  </a:cubicBezTo>
                  <a:cubicBezTo>
                    <a:pt x="325" y="400"/>
                    <a:pt x="325" y="400"/>
                    <a:pt x="324" y="401"/>
                  </a:cubicBezTo>
                  <a:cubicBezTo>
                    <a:pt x="298" y="400"/>
                    <a:pt x="271" y="401"/>
                    <a:pt x="244" y="400"/>
                  </a:cubicBezTo>
                  <a:cubicBezTo>
                    <a:pt x="193" y="400"/>
                    <a:pt x="143" y="400"/>
                    <a:pt x="92" y="400"/>
                  </a:cubicBezTo>
                  <a:cubicBezTo>
                    <a:pt x="86" y="406"/>
                    <a:pt x="78" y="405"/>
                    <a:pt x="70" y="405"/>
                  </a:cubicBezTo>
                  <a:cubicBezTo>
                    <a:pt x="67" y="405"/>
                    <a:pt x="63" y="405"/>
                    <a:pt x="60" y="407"/>
                  </a:cubicBezTo>
                  <a:cubicBezTo>
                    <a:pt x="53" y="418"/>
                    <a:pt x="40" y="437"/>
                    <a:pt x="27" y="433"/>
                  </a:cubicBezTo>
                  <a:cubicBezTo>
                    <a:pt x="28" y="418"/>
                    <a:pt x="10" y="432"/>
                    <a:pt x="5" y="428"/>
                  </a:cubicBezTo>
                  <a:cubicBezTo>
                    <a:pt x="5" y="427"/>
                    <a:pt x="4" y="426"/>
                    <a:pt x="4" y="424"/>
                  </a:cubicBezTo>
                  <a:cubicBezTo>
                    <a:pt x="3" y="412"/>
                    <a:pt x="0" y="398"/>
                    <a:pt x="7" y="388"/>
                  </a:cubicBezTo>
                  <a:cubicBezTo>
                    <a:pt x="7" y="374"/>
                    <a:pt x="9" y="360"/>
                    <a:pt x="10" y="346"/>
                  </a:cubicBezTo>
                  <a:cubicBezTo>
                    <a:pt x="14" y="334"/>
                    <a:pt x="10" y="317"/>
                    <a:pt x="21" y="309"/>
                  </a:cubicBezTo>
                  <a:cubicBezTo>
                    <a:pt x="22" y="294"/>
                    <a:pt x="35" y="286"/>
                    <a:pt x="31" y="271"/>
                  </a:cubicBezTo>
                  <a:cubicBezTo>
                    <a:pt x="26" y="253"/>
                    <a:pt x="55" y="259"/>
                    <a:pt x="51" y="240"/>
                  </a:cubicBezTo>
                  <a:cubicBezTo>
                    <a:pt x="56" y="230"/>
                    <a:pt x="74" y="234"/>
                    <a:pt x="78" y="220"/>
                  </a:cubicBezTo>
                  <a:cubicBezTo>
                    <a:pt x="88" y="203"/>
                    <a:pt x="109" y="196"/>
                    <a:pt x="119" y="179"/>
                  </a:cubicBezTo>
                  <a:cubicBezTo>
                    <a:pt x="125" y="171"/>
                    <a:pt x="137" y="160"/>
                    <a:pt x="124" y="153"/>
                  </a:cubicBezTo>
                  <a:cubicBezTo>
                    <a:pt x="124" y="144"/>
                    <a:pt x="112" y="153"/>
                    <a:pt x="111" y="143"/>
                  </a:cubicBezTo>
                  <a:cubicBezTo>
                    <a:pt x="106" y="136"/>
                    <a:pt x="97" y="152"/>
                    <a:pt x="94" y="138"/>
                  </a:cubicBezTo>
                  <a:cubicBezTo>
                    <a:pt x="82" y="135"/>
                    <a:pt x="94" y="118"/>
                    <a:pt x="97" y="110"/>
                  </a:cubicBezTo>
                  <a:cubicBezTo>
                    <a:pt x="105" y="98"/>
                    <a:pt x="83" y="91"/>
                    <a:pt x="94" y="79"/>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94" name="Google Shape;2636;p3">
              <a:extLst>
                <a:ext uri="{FF2B5EF4-FFF2-40B4-BE49-F238E27FC236}">
                  <a16:creationId xmlns:a16="http://schemas.microsoft.com/office/drawing/2014/main" id="{2E33BAC0-0F40-6D72-2A7E-60D05A380A32}"/>
                </a:ext>
              </a:extLst>
            </p:cNvPr>
            <p:cNvSpPr/>
            <p:nvPr/>
          </p:nvSpPr>
          <p:spPr>
            <a:xfrm>
              <a:off x="9462423" y="5209189"/>
              <a:ext cx="123391" cy="79668"/>
            </a:xfrm>
            <a:custGeom>
              <a:avLst/>
              <a:gdLst/>
              <a:ahLst/>
              <a:cxnLst/>
              <a:rect l="l" t="t" r="r" b="b"/>
              <a:pathLst>
                <a:path w="34" h="22" extrusionOk="0">
                  <a:moveTo>
                    <a:pt x="5" y="22"/>
                  </a:moveTo>
                  <a:lnTo>
                    <a:pt x="11" y="20"/>
                  </a:lnTo>
                  <a:lnTo>
                    <a:pt x="13" y="20"/>
                  </a:lnTo>
                  <a:lnTo>
                    <a:pt x="17" y="13"/>
                  </a:lnTo>
                  <a:lnTo>
                    <a:pt x="19" y="18"/>
                  </a:lnTo>
                  <a:lnTo>
                    <a:pt x="21" y="22"/>
                  </a:lnTo>
                  <a:lnTo>
                    <a:pt x="28" y="20"/>
                  </a:lnTo>
                  <a:lnTo>
                    <a:pt x="34" y="20"/>
                  </a:lnTo>
                  <a:lnTo>
                    <a:pt x="34" y="13"/>
                  </a:lnTo>
                  <a:lnTo>
                    <a:pt x="30" y="13"/>
                  </a:lnTo>
                  <a:lnTo>
                    <a:pt x="28" y="11"/>
                  </a:lnTo>
                  <a:lnTo>
                    <a:pt x="28" y="9"/>
                  </a:lnTo>
                  <a:lnTo>
                    <a:pt x="19" y="11"/>
                  </a:lnTo>
                  <a:lnTo>
                    <a:pt x="17" y="9"/>
                  </a:lnTo>
                  <a:lnTo>
                    <a:pt x="9" y="9"/>
                  </a:lnTo>
                  <a:lnTo>
                    <a:pt x="9" y="4"/>
                  </a:lnTo>
                  <a:lnTo>
                    <a:pt x="11" y="4"/>
                  </a:lnTo>
                  <a:lnTo>
                    <a:pt x="13" y="4"/>
                  </a:lnTo>
                  <a:lnTo>
                    <a:pt x="11" y="4"/>
                  </a:lnTo>
                  <a:lnTo>
                    <a:pt x="11" y="0"/>
                  </a:lnTo>
                  <a:lnTo>
                    <a:pt x="5" y="2"/>
                  </a:lnTo>
                  <a:lnTo>
                    <a:pt x="5" y="4"/>
                  </a:lnTo>
                  <a:lnTo>
                    <a:pt x="5" y="9"/>
                  </a:lnTo>
                  <a:lnTo>
                    <a:pt x="0" y="9"/>
                  </a:lnTo>
                  <a:lnTo>
                    <a:pt x="3" y="11"/>
                  </a:lnTo>
                  <a:lnTo>
                    <a:pt x="5" y="18"/>
                  </a:lnTo>
                  <a:lnTo>
                    <a:pt x="3" y="22"/>
                  </a:lnTo>
                  <a:lnTo>
                    <a:pt x="5" y="2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95" name="Google Shape;2637;p3">
              <a:extLst>
                <a:ext uri="{FF2B5EF4-FFF2-40B4-BE49-F238E27FC236}">
                  <a16:creationId xmlns:a16="http://schemas.microsoft.com/office/drawing/2014/main" id="{0C636DD9-CCC9-535C-78AC-67A212CC87BA}"/>
                </a:ext>
              </a:extLst>
            </p:cNvPr>
            <p:cNvSpPr/>
            <p:nvPr/>
          </p:nvSpPr>
          <p:spPr>
            <a:xfrm>
              <a:off x="10687407" y="6044223"/>
              <a:ext cx="10582" cy="11928"/>
            </a:xfrm>
            <a:custGeom>
              <a:avLst/>
              <a:gdLst/>
              <a:ahLst/>
              <a:cxnLst/>
              <a:rect l="l" t="t" r="r" b="b"/>
              <a:pathLst>
                <a:path w="43" h="43" extrusionOk="0">
                  <a:moveTo>
                    <a:pt x="37" y="22"/>
                  </a:moveTo>
                  <a:cubicBezTo>
                    <a:pt x="38" y="24"/>
                    <a:pt x="43" y="24"/>
                    <a:pt x="41" y="28"/>
                  </a:cubicBezTo>
                  <a:cubicBezTo>
                    <a:pt x="40" y="30"/>
                    <a:pt x="38" y="33"/>
                    <a:pt x="37" y="35"/>
                  </a:cubicBezTo>
                  <a:cubicBezTo>
                    <a:pt x="37" y="37"/>
                    <a:pt x="38" y="41"/>
                    <a:pt x="34" y="42"/>
                  </a:cubicBezTo>
                  <a:cubicBezTo>
                    <a:pt x="31" y="42"/>
                    <a:pt x="27" y="43"/>
                    <a:pt x="23" y="43"/>
                  </a:cubicBezTo>
                  <a:cubicBezTo>
                    <a:pt x="21" y="42"/>
                    <a:pt x="18" y="43"/>
                    <a:pt x="16" y="40"/>
                  </a:cubicBezTo>
                  <a:cubicBezTo>
                    <a:pt x="14" y="38"/>
                    <a:pt x="11" y="38"/>
                    <a:pt x="10" y="36"/>
                  </a:cubicBezTo>
                  <a:cubicBezTo>
                    <a:pt x="8" y="34"/>
                    <a:pt x="5" y="34"/>
                    <a:pt x="5" y="31"/>
                  </a:cubicBezTo>
                  <a:cubicBezTo>
                    <a:pt x="3" y="29"/>
                    <a:pt x="3" y="27"/>
                    <a:pt x="4" y="24"/>
                  </a:cubicBezTo>
                  <a:cubicBezTo>
                    <a:pt x="4" y="22"/>
                    <a:pt x="2" y="19"/>
                    <a:pt x="1" y="17"/>
                  </a:cubicBezTo>
                  <a:cubicBezTo>
                    <a:pt x="0" y="15"/>
                    <a:pt x="1" y="12"/>
                    <a:pt x="4" y="11"/>
                  </a:cubicBezTo>
                  <a:cubicBezTo>
                    <a:pt x="7" y="10"/>
                    <a:pt x="6" y="6"/>
                    <a:pt x="8" y="5"/>
                  </a:cubicBezTo>
                  <a:cubicBezTo>
                    <a:pt x="10" y="5"/>
                    <a:pt x="12" y="4"/>
                    <a:pt x="13" y="3"/>
                  </a:cubicBezTo>
                  <a:cubicBezTo>
                    <a:pt x="16" y="2"/>
                    <a:pt x="19" y="0"/>
                    <a:pt x="21" y="3"/>
                  </a:cubicBezTo>
                  <a:cubicBezTo>
                    <a:pt x="23" y="4"/>
                    <a:pt x="25" y="3"/>
                    <a:pt x="27" y="4"/>
                  </a:cubicBezTo>
                  <a:cubicBezTo>
                    <a:pt x="29" y="5"/>
                    <a:pt x="31" y="6"/>
                    <a:pt x="33" y="7"/>
                  </a:cubicBezTo>
                  <a:cubicBezTo>
                    <a:pt x="35" y="9"/>
                    <a:pt x="34" y="12"/>
                    <a:pt x="34" y="14"/>
                  </a:cubicBezTo>
                  <a:cubicBezTo>
                    <a:pt x="34" y="14"/>
                    <a:pt x="35" y="14"/>
                    <a:pt x="35" y="15"/>
                  </a:cubicBezTo>
                  <a:cubicBezTo>
                    <a:pt x="35" y="17"/>
                    <a:pt x="36" y="20"/>
                    <a:pt x="37" y="22"/>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96" name="Google Shape;2638;p3">
              <a:extLst>
                <a:ext uri="{FF2B5EF4-FFF2-40B4-BE49-F238E27FC236}">
                  <a16:creationId xmlns:a16="http://schemas.microsoft.com/office/drawing/2014/main" id="{9D880EBD-784A-A0DE-8C6C-DA5AE9B5947C}"/>
                </a:ext>
              </a:extLst>
            </p:cNvPr>
            <p:cNvSpPr/>
            <p:nvPr/>
          </p:nvSpPr>
          <p:spPr>
            <a:xfrm>
              <a:off x="9215641" y="5176598"/>
              <a:ext cx="232265" cy="155714"/>
            </a:xfrm>
            <a:custGeom>
              <a:avLst/>
              <a:gdLst/>
              <a:ahLst/>
              <a:cxnLst/>
              <a:rect l="l" t="t" r="r" b="b"/>
              <a:pathLst>
                <a:path w="64" h="43" extrusionOk="0">
                  <a:moveTo>
                    <a:pt x="16" y="9"/>
                  </a:moveTo>
                  <a:lnTo>
                    <a:pt x="18" y="9"/>
                  </a:lnTo>
                  <a:lnTo>
                    <a:pt x="18" y="4"/>
                  </a:lnTo>
                  <a:lnTo>
                    <a:pt x="23" y="0"/>
                  </a:lnTo>
                  <a:lnTo>
                    <a:pt x="25" y="0"/>
                  </a:lnTo>
                  <a:lnTo>
                    <a:pt x="31" y="2"/>
                  </a:lnTo>
                  <a:lnTo>
                    <a:pt x="33" y="9"/>
                  </a:lnTo>
                  <a:lnTo>
                    <a:pt x="41" y="9"/>
                  </a:lnTo>
                  <a:lnTo>
                    <a:pt x="45" y="13"/>
                  </a:lnTo>
                  <a:lnTo>
                    <a:pt x="58" y="22"/>
                  </a:lnTo>
                  <a:lnTo>
                    <a:pt x="64" y="27"/>
                  </a:lnTo>
                  <a:lnTo>
                    <a:pt x="64" y="29"/>
                  </a:lnTo>
                  <a:lnTo>
                    <a:pt x="62" y="29"/>
                  </a:lnTo>
                  <a:lnTo>
                    <a:pt x="58" y="29"/>
                  </a:lnTo>
                  <a:lnTo>
                    <a:pt x="58" y="36"/>
                  </a:lnTo>
                  <a:lnTo>
                    <a:pt x="54" y="38"/>
                  </a:lnTo>
                  <a:lnTo>
                    <a:pt x="50" y="43"/>
                  </a:lnTo>
                  <a:lnTo>
                    <a:pt x="45" y="38"/>
                  </a:lnTo>
                  <a:lnTo>
                    <a:pt x="45" y="36"/>
                  </a:lnTo>
                  <a:lnTo>
                    <a:pt x="23" y="22"/>
                  </a:lnTo>
                  <a:lnTo>
                    <a:pt x="16" y="27"/>
                  </a:lnTo>
                  <a:lnTo>
                    <a:pt x="10" y="29"/>
                  </a:lnTo>
                  <a:lnTo>
                    <a:pt x="8" y="20"/>
                  </a:lnTo>
                  <a:lnTo>
                    <a:pt x="6" y="13"/>
                  </a:lnTo>
                  <a:lnTo>
                    <a:pt x="2" y="13"/>
                  </a:lnTo>
                  <a:lnTo>
                    <a:pt x="2" y="11"/>
                  </a:lnTo>
                  <a:lnTo>
                    <a:pt x="8" y="11"/>
                  </a:lnTo>
                  <a:lnTo>
                    <a:pt x="8" y="9"/>
                  </a:lnTo>
                  <a:lnTo>
                    <a:pt x="6" y="4"/>
                  </a:lnTo>
                  <a:lnTo>
                    <a:pt x="2" y="4"/>
                  </a:lnTo>
                  <a:lnTo>
                    <a:pt x="2" y="9"/>
                  </a:lnTo>
                  <a:lnTo>
                    <a:pt x="0" y="4"/>
                  </a:lnTo>
                  <a:lnTo>
                    <a:pt x="2" y="2"/>
                  </a:lnTo>
                  <a:lnTo>
                    <a:pt x="6" y="2"/>
                  </a:lnTo>
                  <a:lnTo>
                    <a:pt x="14" y="9"/>
                  </a:lnTo>
                  <a:lnTo>
                    <a:pt x="16" y="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97" name="Google Shape;2639;p3">
              <a:extLst>
                <a:ext uri="{FF2B5EF4-FFF2-40B4-BE49-F238E27FC236}">
                  <a16:creationId xmlns:a16="http://schemas.microsoft.com/office/drawing/2014/main" id="{2990E9FE-30EC-3F0D-F196-5F755284A95D}"/>
                </a:ext>
              </a:extLst>
            </p:cNvPr>
            <p:cNvSpPr/>
            <p:nvPr/>
          </p:nvSpPr>
          <p:spPr>
            <a:xfrm>
              <a:off x="8805549" y="5183842"/>
              <a:ext cx="301219" cy="130364"/>
            </a:xfrm>
            <a:custGeom>
              <a:avLst/>
              <a:gdLst/>
              <a:ahLst/>
              <a:cxnLst/>
              <a:rect l="l" t="t" r="r" b="b"/>
              <a:pathLst>
                <a:path w="83" h="36" extrusionOk="0">
                  <a:moveTo>
                    <a:pt x="73" y="7"/>
                  </a:moveTo>
                  <a:lnTo>
                    <a:pt x="73" y="2"/>
                  </a:lnTo>
                  <a:lnTo>
                    <a:pt x="67" y="2"/>
                  </a:lnTo>
                  <a:lnTo>
                    <a:pt x="58" y="7"/>
                  </a:lnTo>
                  <a:lnTo>
                    <a:pt x="48" y="7"/>
                  </a:lnTo>
                  <a:lnTo>
                    <a:pt x="35" y="0"/>
                  </a:lnTo>
                  <a:lnTo>
                    <a:pt x="31" y="0"/>
                  </a:lnTo>
                  <a:lnTo>
                    <a:pt x="23" y="7"/>
                  </a:lnTo>
                  <a:lnTo>
                    <a:pt x="17" y="7"/>
                  </a:lnTo>
                  <a:lnTo>
                    <a:pt x="10" y="7"/>
                  </a:lnTo>
                  <a:lnTo>
                    <a:pt x="8" y="2"/>
                  </a:lnTo>
                  <a:lnTo>
                    <a:pt x="0" y="2"/>
                  </a:lnTo>
                  <a:lnTo>
                    <a:pt x="0" y="9"/>
                  </a:lnTo>
                  <a:lnTo>
                    <a:pt x="2" y="9"/>
                  </a:lnTo>
                  <a:lnTo>
                    <a:pt x="0" y="11"/>
                  </a:lnTo>
                  <a:lnTo>
                    <a:pt x="4" y="7"/>
                  </a:lnTo>
                  <a:lnTo>
                    <a:pt x="10" y="7"/>
                  </a:lnTo>
                  <a:lnTo>
                    <a:pt x="12" y="9"/>
                  </a:lnTo>
                  <a:lnTo>
                    <a:pt x="10" y="9"/>
                  </a:lnTo>
                  <a:lnTo>
                    <a:pt x="12" y="11"/>
                  </a:lnTo>
                  <a:lnTo>
                    <a:pt x="2" y="11"/>
                  </a:lnTo>
                  <a:lnTo>
                    <a:pt x="0" y="11"/>
                  </a:lnTo>
                  <a:lnTo>
                    <a:pt x="0" y="16"/>
                  </a:lnTo>
                  <a:lnTo>
                    <a:pt x="2" y="16"/>
                  </a:lnTo>
                  <a:lnTo>
                    <a:pt x="4" y="20"/>
                  </a:lnTo>
                  <a:lnTo>
                    <a:pt x="2" y="20"/>
                  </a:lnTo>
                  <a:lnTo>
                    <a:pt x="4" y="25"/>
                  </a:lnTo>
                  <a:lnTo>
                    <a:pt x="4" y="27"/>
                  </a:lnTo>
                  <a:lnTo>
                    <a:pt x="8" y="27"/>
                  </a:lnTo>
                  <a:lnTo>
                    <a:pt x="4" y="29"/>
                  </a:lnTo>
                  <a:lnTo>
                    <a:pt x="10" y="29"/>
                  </a:lnTo>
                  <a:lnTo>
                    <a:pt x="8" y="29"/>
                  </a:lnTo>
                  <a:lnTo>
                    <a:pt x="17" y="34"/>
                  </a:lnTo>
                  <a:lnTo>
                    <a:pt x="19" y="34"/>
                  </a:lnTo>
                  <a:lnTo>
                    <a:pt x="23" y="29"/>
                  </a:lnTo>
                  <a:lnTo>
                    <a:pt x="25" y="29"/>
                  </a:lnTo>
                  <a:lnTo>
                    <a:pt x="31" y="36"/>
                  </a:lnTo>
                  <a:lnTo>
                    <a:pt x="33" y="34"/>
                  </a:lnTo>
                  <a:lnTo>
                    <a:pt x="40" y="29"/>
                  </a:lnTo>
                  <a:lnTo>
                    <a:pt x="42" y="34"/>
                  </a:lnTo>
                  <a:lnTo>
                    <a:pt x="44" y="29"/>
                  </a:lnTo>
                  <a:lnTo>
                    <a:pt x="44" y="36"/>
                  </a:lnTo>
                  <a:lnTo>
                    <a:pt x="48" y="34"/>
                  </a:lnTo>
                  <a:lnTo>
                    <a:pt x="48" y="29"/>
                  </a:lnTo>
                  <a:lnTo>
                    <a:pt x="56" y="29"/>
                  </a:lnTo>
                  <a:lnTo>
                    <a:pt x="58" y="29"/>
                  </a:lnTo>
                  <a:lnTo>
                    <a:pt x="65" y="29"/>
                  </a:lnTo>
                  <a:lnTo>
                    <a:pt x="73" y="27"/>
                  </a:lnTo>
                  <a:lnTo>
                    <a:pt x="75" y="27"/>
                  </a:lnTo>
                  <a:lnTo>
                    <a:pt x="83" y="27"/>
                  </a:lnTo>
                  <a:lnTo>
                    <a:pt x="79" y="16"/>
                  </a:lnTo>
                  <a:lnTo>
                    <a:pt x="81" y="11"/>
                  </a:lnTo>
                  <a:lnTo>
                    <a:pt x="75" y="11"/>
                  </a:lnTo>
                  <a:lnTo>
                    <a:pt x="73" y="9"/>
                  </a:lnTo>
                  <a:lnTo>
                    <a:pt x="73"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98" name="Google Shape;2641;p3">
              <a:extLst>
                <a:ext uri="{FF2B5EF4-FFF2-40B4-BE49-F238E27FC236}">
                  <a16:creationId xmlns:a16="http://schemas.microsoft.com/office/drawing/2014/main" id="{C28ED906-98DF-A6E9-F7DC-A45E6E658B9C}"/>
                </a:ext>
              </a:extLst>
            </p:cNvPr>
            <p:cNvSpPr/>
            <p:nvPr/>
          </p:nvSpPr>
          <p:spPr>
            <a:xfrm>
              <a:off x="8513866" y="5288927"/>
              <a:ext cx="64411" cy="144227"/>
            </a:xfrm>
            <a:custGeom>
              <a:avLst/>
              <a:gdLst/>
              <a:ahLst/>
              <a:cxnLst/>
              <a:rect l="l" t="t" r="r" b="b"/>
              <a:pathLst>
                <a:path w="271" h="514" extrusionOk="0">
                  <a:moveTo>
                    <a:pt x="264" y="307"/>
                  </a:moveTo>
                  <a:cubicBezTo>
                    <a:pt x="261" y="319"/>
                    <a:pt x="261" y="326"/>
                    <a:pt x="261" y="339"/>
                  </a:cubicBezTo>
                  <a:cubicBezTo>
                    <a:pt x="265" y="346"/>
                    <a:pt x="271" y="356"/>
                    <a:pt x="258" y="360"/>
                  </a:cubicBezTo>
                  <a:cubicBezTo>
                    <a:pt x="246" y="366"/>
                    <a:pt x="230" y="370"/>
                    <a:pt x="220" y="378"/>
                  </a:cubicBezTo>
                  <a:cubicBezTo>
                    <a:pt x="215" y="389"/>
                    <a:pt x="200" y="387"/>
                    <a:pt x="199" y="400"/>
                  </a:cubicBezTo>
                  <a:cubicBezTo>
                    <a:pt x="192" y="410"/>
                    <a:pt x="178" y="402"/>
                    <a:pt x="175" y="416"/>
                  </a:cubicBezTo>
                  <a:cubicBezTo>
                    <a:pt x="159" y="429"/>
                    <a:pt x="180" y="449"/>
                    <a:pt x="177" y="465"/>
                  </a:cubicBezTo>
                  <a:cubicBezTo>
                    <a:pt x="172" y="481"/>
                    <a:pt x="159" y="493"/>
                    <a:pt x="148" y="505"/>
                  </a:cubicBezTo>
                  <a:cubicBezTo>
                    <a:pt x="142" y="505"/>
                    <a:pt x="131" y="514"/>
                    <a:pt x="126" y="511"/>
                  </a:cubicBezTo>
                  <a:cubicBezTo>
                    <a:pt x="124" y="511"/>
                    <a:pt x="123" y="508"/>
                    <a:pt x="123" y="504"/>
                  </a:cubicBezTo>
                  <a:cubicBezTo>
                    <a:pt x="115" y="462"/>
                    <a:pt x="107" y="420"/>
                    <a:pt x="99" y="378"/>
                  </a:cubicBezTo>
                  <a:cubicBezTo>
                    <a:pt x="84" y="367"/>
                    <a:pt x="68" y="356"/>
                    <a:pt x="53" y="345"/>
                  </a:cubicBezTo>
                  <a:cubicBezTo>
                    <a:pt x="52" y="335"/>
                    <a:pt x="54" y="323"/>
                    <a:pt x="46" y="315"/>
                  </a:cubicBezTo>
                  <a:cubicBezTo>
                    <a:pt x="42" y="300"/>
                    <a:pt x="23" y="301"/>
                    <a:pt x="15" y="291"/>
                  </a:cubicBezTo>
                  <a:cubicBezTo>
                    <a:pt x="19" y="273"/>
                    <a:pt x="0" y="260"/>
                    <a:pt x="3" y="241"/>
                  </a:cubicBezTo>
                  <a:cubicBezTo>
                    <a:pt x="2" y="223"/>
                    <a:pt x="25" y="225"/>
                    <a:pt x="28" y="209"/>
                  </a:cubicBezTo>
                  <a:cubicBezTo>
                    <a:pt x="39" y="201"/>
                    <a:pt x="58" y="198"/>
                    <a:pt x="58" y="180"/>
                  </a:cubicBezTo>
                  <a:cubicBezTo>
                    <a:pt x="57" y="175"/>
                    <a:pt x="56" y="170"/>
                    <a:pt x="60" y="167"/>
                  </a:cubicBezTo>
                  <a:cubicBezTo>
                    <a:pt x="61" y="157"/>
                    <a:pt x="77" y="148"/>
                    <a:pt x="62" y="143"/>
                  </a:cubicBezTo>
                  <a:cubicBezTo>
                    <a:pt x="62" y="132"/>
                    <a:pt x="70" y="121"/>
                    <a:pt x="61" y="111"/>
                  </a:cubicBezTo>
                  <a:cubicBezTo>
                    <a:pt x="60" y="94"/>
                    <a:pt x="69" y="79"/>
                    <a:pt x="70" y="63"/>
                  </a:cubicBezTo>
                  <a:cubicBezTo>
                    <a:pt x="67" y="59"/>
                    <a:pt x="54" y="59"/>
                    <a:pt x="63" y="53"/>
                  </a:cubicBezTo>
                  <a:cubicBezTo>
                    <a:pt x="70" y="52"/>
                    <a:pt x="82" y="47"/>
                    <a:pt x="76" y="38"/>
                  </a:cubicBezTo>
                  <a:cubicBezTo>
                    <a:pt x="83" y="34"/>
                    <a:pt x="93" y="41"/>
                    <a:pt x="89" y="27"/>
                  </a:cubicBezTo>
                  <a:cubicBezTo>
                    <a:pt x="88" y="26"/>
                    <a:pt x="88" y="26"/>
                    <a:pt x="88" y="26"/>
                  </a:cubicBezTo>
                  <a:cubicBezTo>
                    <a:pt x="94" y="26"/>
                    <a:pt x="100" y="25"/>
                    <a:pt x="103" y="20"/>
                  </a:cubicBezTo>
                  <a:cubicBezTo>
                    <a:pt x="112" y="13"/>
                    <a:pt x="122" y="9"/>
                    <a:pt x="132" y="5"/>
                  </a:cubicBezTo>
                  <a:cubicBezTo>
                    <a:pt x="141" y="2"/>
                    <a:pt x="150" y="1"/>
                    <a:pt x="159" y="1"/>
                  </a:cubicBezTo>
                  <a:cubicBezTo>
                    <a:pt x="170" y="0"/>
                    <a:pt x="179" y="5"/>
                    <a:pt x="189" y="8"/>
                  </a:cubicBezTo>
                  <a:cubicBezTo>
                    <a:pt x="187" y="10"/>
                    <a:pt x="190" y="16"/>
                    <a:pt x="192" y="19"/>
                  </a:cubicBezTo>
                  <a:cubicBezTo>
                    <a:pt x="195" y="23"/>
                    <a:pt x="197" y="27"/>
                    <a:pt x="194" y="32"/>
                  </a:cubicBezTo>
                  <a:cubicBezTo>
                    <a:pt x="192" y="37"/>
                    <a:pt x="197" y="38"/>
                    <a:pt x="201" y="40"/>
                  </a:cubicBezTo>
                  <a:cubicBezTo>
                    <a:pt x="205" y="43"/>
                    <a:pt x="208" y="39"/>
                    <a:pt x="212" y="37"/>
                  </a:cubicBezTo>
                  <a:cubicBezTo>
                    <a:pt x="219" y="36"/>
                    <a:pt x="225" y="31"/>
                    <a:pt x="230" y="25"/>
                  </a:cubicBezTo>
                  <a:cubicBezTo>
                    <a:pt x="232" y="20"/>
                    <a:pt x="237" y="21"/>
                    <a:pt x="242" y="21"/>
                  </a:cubicBezTo>
                  <a:cubicBezTo>
                    <a:pt x="244" y="25"/>
                    <a:pt x="245" y="30"/>
                    <a:pt x="247" y="34"/>
                  </a:cubicBezTo>
                  <a:cubicBezTo>
                    <a:pt x="242" y="41"/>
                    <a:pt x="238" y="50"/>
                    <a:pt x="233" y="58"/>
                  </a:cubicBezTo>
                  <a:cubicBezTo>
                    <a:pt x="227" y="60"/>
                    <a:pt x="219" y="62"/>
                    <a:pt x="214" y="67"/>
                  </a:cubicBezTo>
                  <a:cubicBezTo>
                    <a:pt x="209" y="69"/>
                    <a:pt x="208" y="74"/>
                    <a:pt x="207" y="79"/>
                  </a:cubicBezTo>
                  <a:cubicBezTo>
                    <a:pt x="204" y="85"/>
                    <a:pt x="208" y="92"/>
                    <a:pt x="209" y="99"/>
                  </a:cubicBezTo>
                  <a:cubicBezTo>
                    <a:pt x="210" y="102"/>
                    <a:pt x="212" y="108"/>
                    <a:pt x="216" y="109"/>
                  </a:cubicBezTo>
                  <a:cubicBezTo>
                    <a:pt x="220" y="110"/>
                    <a:pt x="227" y="108"/>
                    <a:pt x="228" y="114"/>
                  </a:cubicBezTo>
                  <a:cubicBezTo>
                    <a:pt x="228" y="119"/>
                    <a:pt x="234" y="121"/>
                    <a:pt x="239" y="124"/>
                  </a:cubicBezTo>
                  <a:cubicBezTo>
                    <a:pt x="240" y="132"/>
                    <a:pt x="240" y="140"/>
                    <a:pt x="243" y="147"/>
                  </a:cubicBezTo>
                  <a:cubicBezTo>
                    <a:pt x="246" y="152"/>
                    <a:pt x="241" y="155"/>
                    <a:pt x="239" y="159"/>
                  </a:cubicBezTo>
                  <a:cubicBezTo>
                    <a:pt x="234" y="169"/>
                    <a:pt x="230" y="181"/>
                    <a:pt x="222" y="189"/>
                  </a:cubicBezTo>
                  <a:cubicBezTo>
                    <a:pt x="213" y="196"/>
                    <a:pt x="205" y="204"/>
                    <a:pt x="194" y="208"/>
                  </a:cubicBezTo>
                  <a:cubicBezTo>
                    <a:pt x="190" y="212"/>
                    <a:pt x="186" y="216"/>
                    <a:pt x="180" y="216"/>
                  </a:cubicBezTo>
                  <a:cubicBezTo>
                    <a:pt x="175" y="217"/>
                    <a:pt x="175" y="223"/>
                    <a:pt x="174" y="226"/>
                  </a:cubicBezTo>
                  <a:cubicBezTo>
                    <a:pt x="172" y="230"/>
                    <a:pt x="175" y="237"/>
                    <a:pt x="168" y="234"/>
                  </a:cubicBezTo>
                  <a:cubicBezTo>
                    <a:pt x="165" y="234"/>
                    <a:pt x="157" y="228"/>
                    <a:pt x="158" y="234"/>
                  </a:cubicBezTo>
                  <a:cubicBezTo>
                    <a:pt x="158" y="240"/>
                    <a:pt x="158" y="246"/>
                    <a:pt x="160" y="251"/>
                  </a:cubicBezTo>
                  <a:cubicBezTo>
                    <a:pt x="160" y="257"/>
                    <a:pt x="166" y="258"/>
                    <a:pt x="169" y="260"/>
                  </a:cubicBezTo>
                  <a:cubicBezTo>
                    <a:pt x="176" y="267"/>
                    <a:pt x="187" y="269"/>
                    <a:pt x="195" y="265"/>
                  </a:cubicBezTo>
                  <a:cubicBezTo>
                    <a:pt x="197" y="270"/>
                    <a:pt x="200" y="274"/>
                    <a:pt x="204" y="277"/>
                  </a:cubicBezTo>
                  <a:cubicBezTo>
                    <a:pt x="209" y="275"/>
                    <a:pt x="214" y="270"/>
                    <a:pt x="221" y="271"/>
                  </a:cubicBezTo>
                  <a:cubicBezTo>
                    <a:pt x="223" y="277"/>
                    <a:pt x="226" y="282"/>
                    <a:pt x="227" y="288"/>
                  </a:cubicBezTo>
                  <a:cubicBezTo>
                    <a:pt x="229" y="292"/>
                    <a:pt x="228" y="297"/>
                    <a:pt x="232" y="300"/>
                  </a:cubicBezTo>
                  <a:cubicBezTo>
                    <a:pt x="236" y="301"/>
                    <a:pt x="241" y="300"/>
                    <a:pt x="245" y="299"/>
                  </a:cubicBezTo>
                  <a:cubicBezTo>
                    <a:pt x="251" y="304"/>
                    <a:pt x="258" y="304"/>
                    <a:pt x="264" y="307"/>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99" name="Google Shape;2642;p3">
              <a:extLst>
                <a:ext uri="{FF2B5EF4-FFF2-40B4-BE49-F238E27FC236}">
                  <a16:creationId xmlns:a16="http://schemas.microsoft.com/office/drawing/2014/main" id="{5CE9C75D-D70F-A2E2-C191-F4C11235F1E9}"/>
                </a:ext>
              </a:extLst>
            </p:cNvPr>
            <p:cNvSpPr/>
            <p:nvPr/>
          </p:nvSpPr>
          <p:spPr>
            <a:xfrm>
              <a:off x="8571376" y="5340437"/>
              <a:ext cx="3221" cy="3253"/>
            </a:xfrm>
            <a:custGeom>
              <a:avLst/>
              <a:gdLst/>
              <a:ahLst/>
              <a:cxnLst/>
              <a:rect l="l" t="t" r="r" b="b"/>
              <a:pathLst>
                <a:path w="7" h="6" extrusionOk="0">
                  <a:moveTo>
                    <a:pt x="1" y="5"/>
                  </a:moveTo>
                  <a:lnTo>
                    <a:pt x="1" y="5"/>
                  </a:lnTo>
                  <a:lnTo>
                    <a:pt x="1" y="6"/>
                  </a:lnTo>
                  <a:lnTo>
                    <a:pt x="1" y="6"/>
                  </a:lnTo>
                  <a:lnTo>
                    <a:pt x="0" y="6"/>
                  </a:lnTo>
                  <a:lnTo>
                    <a:pt x="0" y="6"/>
                  </a:lnTo>
                  <a:lnTo>
                    <a:pt x="0" y="5"/>
                  </a:lnTo>
                  <a:lnTo>
                    <a:pt x="0" y="5"/>
                  </a:lnTo>
                  <a:lnTo>
                    <a:pt x="0" y="5"/>
                  </a:lnTo>
                  <a:lnTo>
                    <a:pt x="0" y="5"/>
                  </a:lnTo>
                  <a:lnTo>
                    <a:pt x="0" y="5"/>
                  </a:lnTo>
                  <a:lnTo>
                    <a:pt x="0" y="4"/>
                  </a:lnTo>
                  <a:lnTo>
                    <a:pt x="1" y="4"/>
                  </a:lnTo>
                  <a:lnTo>
                    <a:pt x="1" y="4"/>
                  </a:lnTo>
                  <a:lnTo>
                    <a:pt x="1" y="4"/>
                  </a:lnTo>
                  <a:lnTo>
                    <a:pt x="1" y="4"/>
                  </a:lnTo>
                  <a:lnTo>
                    <a:pt x="1" y="4"/>
                  </a:lnTo>
                  <a:lnTo>
                    <a:pt x="1" y="4"/>
                  </a:lnTo>
                  <a:lnTo>
                    <a:pt x="1" y="3"/>
                  </a:lnTo>
                  <a:lnTo>
                    <a:pt x="1" y="3"/>
                  </a:lnTo>
                  <a:lnTo>
                    <a:pt x="2" y="3"/>
                  </a:lnTo>
                  <a:lnTo>
                    <a:pt x="2" y="3"/>
                  </a:lnTo>
                  <a:lnTo>
                    <a:pt x="2" y="3"/>
                  </a:lnTo>
                  <a:lnTo>
                    <a:pt x="2" y="3"/>
                  </a:lnTo>
                  <a:lnTo>
                    <a:pt x="2" y="2"/>
                  </a:lnTo>
                  <a:lnTo>
                    <a:pt x="2" y="2"/>
                  </a:lnTo>
                  <a:lnTo>
                    <a:pt x="2" y="2"/>
                  </a:lnTo>
                  <a:lnTo>
                    <a:pt x="2" y="3"/>
                  </a:lnTo>
                  <a:lnTo>
                    <a:pt x="2" y="3"/>
                  </a:lnTo>
                  <a:lnTo>
                    <a:pt x="3" y="3"/>
                  </a:lnTo>
                  <a:lnTo>
                    <a:pt x="3" y="3"/>
                  </a:lnTo>
                  <a:lnTo>
                    <a:pt x="3" y="3"/>
                  </a:lnTo>
                  <a:lnTo>
                    <a:pt x="3" y="3"/>
                  </a:lnTo>
                  <a:lnTo>
                    <a:pt x="3" y="2"/>
                  </a:lnTo>
                  <a:lnTo>
                    <a:pt x="3" y="2"/>
                  </a:lnTo>
                  <a:lnTo>
                    <a:pt x="3" y="2"/>
                  </a:lnTo>
                  <a:lnTo>
                    <a:pt x="3" y="2"/>
                  </a:lnTo>
                  <a:lnTo>
                    <a:pt x="3" y="2"/>
                  </a:lnTo>
                  <a:lnTo>
                    <a:pt x="3" y="2"/>
                  </a:lnTo>
                  <a:lnTo>
                    <a:pt x="3" y="1"/>
                  </a:lnTo>
                  <a:lnTo>
                    <a:pt x="3" y="1"/>
                  </a:lnTo>
                  <a:lnTo>
                    <a:pt x="3" y="1"/>
                  </a:lnTo>
                  <a:lnTo>
                    <a:pt x="4" y="1"/>
                  </a:lnTo>
                  <a:lnTo>
                    <a:pt x="4" y="1"/>
                  </a:lnTo>
                  <a:lnTo>
                    <a:pt x="4" y="1"/>
                  </a:lnTo>
                  <a:lnTo>
                    <a:pt x="4" y="1"/>
                  </a:lnTo>
                  <a:lnTo>
                    <a:pt x="4" y="0"/>
                  </a:lnTo>
                  <a:lnTo>
                    <a:pt x="5" y="0"/>
                  </a:lnTo>
                  <a:lnTo>
                    <a:pt x="5" y="0"/>
                  </a:lnTo>
                  <a:lnTo>
                    <a:pt x="5" y="0"/>
                  </a:lnTo>
                  <a:lnTo>
                    <a:pt x="5" y="0"/>
                  </a:lnTo>
                  <a:lnTo>
                    <a:pt x="5" y="0"/>
                  </a:lnTo>
                  <a:lnTo>
                    <a:pt x="5" y="0"/>
                  </a:lnTo>
                  <a:lnTo>
                    <a:pt x="6" y="0"/>
                  </a:lnTo>
                  <a:lnTo>
                    <a:pt x="6" y="0"/>
                  </a:lnTo>
                  <a:lnTo>
                    <a:pt x="6" y="0"/>
                  </a:lnTo>
                  <a:lnTo>
                    <a:pt x="6" y="0"/>
                  </a:lnTo>
                  <a:lnTo>
                    <a:pt x="6" y="1"/>
                  </a:lnTo>
                  <a:lnTo>
                    <a:pt x="7" y="1"/>
                  </a:lnTo>
                  <a:lnTo>
                    <a:pt x="7" y="1"/>
                  </a:lnTo>
                  <a:lnTo>
                    <a:pt x="7" y="1"/>
                  </a:lnTo>
                  <a:lnTo>
                    <a:pt x="7" y="1"/>
                  </a:lnTo>
                  <a:lnTo>
                    <a:pt x="7" y="1"/>
                  </a:lnTo>
                  <a:lnTo>
                    <a:pt x="6" y="1"/>
                  </a:lnTo>
                  <a:lnTo>
                    <a:pt x="6" y="1"/>
                  </a:lnTo>
                  <a:lnTo>
                    <a:pt x="6" y="1"/>
                  </a:lnTo>
                  <a:lnTo>
                    <a:pt x="6" y="1"/>
                  </a:lnTo>
                  <a:lnTo>
                    <a:pt x="6" y="1"/>
                  </a:lnTo>
                  <a:lnTo>
                    <a:pt x="6" y="1"/>
                  </a:lnTo>
                  <a:lnTo>
                    <a:pt x="6" y="1"/>
                  </a:lnTo>
                  <a:lnTo>
                    <a:pt x="6" y="2"/>
                  </a:lnTo>
                  <a:lnTo>
                    <a:pt x="6" y="2"/>
                  </a:lnTo>
                  <a:lnTo>
                    <a:pt x="6" y="2"/>
                  </a:lnTo>
                  <a:lnTo>
                    <a:pt x="6" y="2"/>
                  </a:lnTo>
                  <a:lnTo>
                    <a:pt x="6" y="2"/>
                  </a:lnTo>
                  <a:lnTo>
                    <a:pt x="6" y="2"/>
                  </a:lnTo>
                  <a:lnTo>
                    <a:pt x="6" y="3"/>
                  </a:lnTo>
                  <a:lnTo>
                    <a:pt x="6" y="3"/>
                  </a:lnTo>
                  <a:lnTo>
                    <a:pt x="6" y="3"/>
                  </a:lnTo>
                  <a:lnTo>
                    <a:pt x="6" y="3"/>
                  </a:lnTo>
                  <a:lnTo>
                    <a:pt x="6" y="3"/>
                  </a:lnTo>
                  <a:lnTo>
                    <a:pt x="6" y="3"/>
                  </a:lnTo>
                  <a:lnTo>
                    <a:pt x="5" y="3"/>
                  </a:lnTo>
                  <a:lnTo>
                    <a:pt x="5" y="3"/>
                  </a:lnTo>
                  <a:lnTo>
                    <a:pt x="5" y="4"/>
                  </a:lnTo>
                  <a:lnTo>
                    <a:pt x="5" y="4"/>
                  </a:lnTo>
                  <a:lnTo>
                    <a:pt x="5" y="4"/>
                  </a:lnTo>
                  <a:lnTo>
                    <a:pt x="5" y="4"/>
                  </a:lnTo>
                  <a:lnTo>
                    <a:pt x="4" y="4"/>
                  </a:lnTo>
                  <a:lnTo>
                    <a:pt x="4" y="4"/>
                  </a:lnTo>
                  <a:lnTo>
                    <a:pt x="3" y="4"/>
                  </a:lnTo>
                  <a:lnTo>
                    <a:pt x="3" y="4"/>
                  </a:lnTo>
                  <a:lnTo>
                    <a:pt x="3" y="4"/>
                  </a:lnTo>
                  <a:lnTo>
                    <a:pt x="3" y="4"/>
                  </a:lnTo>
                  <a:lnTo>
                    <a:pt x="3" y="4"/>
                  </a:lnTo>
                  <a:lnTo>
                    <a:pt x="3" y="4"/>
                  </a:lnTo>
                  <a:lnTo>
                    <a:pt x="2" y="4"/>
                  </a:lnTo>
                  <a:lnTo>
                    <a:pt x="2" y="4"/>
                  </a:lnTo>
                  <a:lnTo>
                    <a:pt x="2" y="5"/>
                  </a:lnTo>
                  <a:lnTo>
                    <a:pt x="2" y="5"/>
                  </a:lnTo>
                  <a:lnTo>
                    <a:pt x="2" y="5"/>
                  </a:lnTo>
                  <a:lnTo>
                    <a:pt x="2" y="5"/>
                  </a:lnTo>
                  <a:lnTo>
                    <a:pt x="1" y="5"/>
                  </a:lnTo>
                  <a:lnTo>
                    <a:pt x="1" y="5"/>
                  </a:lnTo>
                  <a:lnTo>
                    <a:pt x="1" y="5"/>
                  </a:lnTo>
                  <a:lnTo>
                    <a:pt x="1"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00" name="Google Shape;2643;p3">
              <a:extLst>
                <a:ext uri="{FF2B5EF4-FFF2-40B4-BE49-F238E27FC236}">
                  <a16:creationId xmlns:a16="http://schemas.microsoft.com/office/drawing/2014/main" id="{62C67158-B6BE-F8B2-6D54-25D207A5B731}"/>
                </a:ext>
              </a:extLst>
            </p:cNvPr>
            <p:cNvSpPr/>
            <p:nvPr/>
          </p:nvSpPr>
          <p:spPr>
            <a:xfrm>
              <a:off x="8562634" y="5358871"/>
              <a:ext cx="3680" cy="4338"/>
            </a:xfrm>
            <a:custGeom>
              <a:avLst/>
              <a:gdLst/>
              <a:ahLst/>
              <a:cxnLst/>
              <a:rect l="l" t="t" r="r" b="b"/>
              <a:pathLst>
                <a:path w="8" h="8" extrusionOk="0">
                  <a:moveTo>
                    <a:pt x="7" y="2"/>
                  </a:moveTo>
                  <a:lnTo>
                    <a:pt x="8" y="4"/>
                  </a:lnTo>
                  <a:lnTo>
                    <a:pt x="8" y="7"/>
                  </a:lnTo>
                  <a:lnTo>
                    <a:pt x="5" y="8"/>
                  </a:lnTo>
                  <a:lnTo>
                    <a:pt x="1" y="7"/>
                  </a:lnTo>
                  <a:lnTo>
                    <a:pt x="0" y="3"/>
                  </a:lnTo>
                  <a:lnTo>
                    <a:pt x="2" y="1"/>
                  </a:lnTo>
                  <a:lnTo>
                    <a:pt x="4" y="0"/>
                  </a:lnTo>
                  <a:lnTo>
                    <a:pt x="6" y="1"/>
                  </a:lnTo>
                  <a:lnTo>
                    <a:pt x="6" y="0"/>
                  </a:lnTo>
                  <a:lnTo>
                    <a:pt x="7" y="1"/>
                  </a:lnTo>
                  <a:lnTo>
                    <a:pt x="6" y="1"/>
                  </a:lnTo>
                  <a:lnTo>
                    <a:pt x="7"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01" name="Google Shape;2644;p3">
              <a:extLst>
                <a:ext uri="{FF2B5EF4-FFF2-40B4-BE49-F238E27FC236}">
                  <a16:creationId xmlns:a16="http://schemas.microsoft.com/office/drawing/2014/main" id="{C3E36424-64BA-3F40-E0F7-BB232A206983}"/>
                </a:ext>
              </a:extLst>
            </p:cNvPr>
            <p:cNvSpPr/>
            <p:nvPr/>
          </p:nvSpPr>
          <p:spPr>
            <a:xfrm>
              <a:off x="7321234" y="5835665"/>
              <a:ext cx="14516" cy="25349"/>
            </a:xfrm>
            <a:custGeom>
              <a:avLst/>
              <a:gdLst/>
              <a:ahLst/>
              <a:cxnLst/>
              <a:rect l="l" t="t" r="r" b="b"/>
              <a:pathLst>
                <a:path w="4" h="7" extrusionOk="0">
                  <a:moveTo>
                    <a:pt x="0" y="7"/>
                  </a:moveTo>
                  <a:lnTo>
                    <a:pt x="4" y="7"/>
                  </a:lnTo>
                  <a:lnTo>
                    <a:pt x="4" y="0"/>
                  </a:lnTo>
                  <a:lnTo>
                    <a:pt x="0" y="3"/>
                  </a:lnTo>
                  <a:lnTo>
                    <a:pt x="0" y="5"/>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02" name="Google Shape;2645;p3">
              <a:extLst>
                <a:ext uri="{FF2B5EF4-FFF2-40B4-BE49-F238E27FC236}">
                  <a16:creationId xmlns:a16="http://schemas.microsoft.com/office/drawing/2014/main" id="{04B51C59-8F1E-BB3B-0D75-45F79804CB94}"/>
                </a:ext>
              </a:extLst>
            </p:cNvPr>
            <p:cNvSpPr/>
            <p:nvPr/>
          </p:nvSpPr>
          <p:spPr>
            <a:xfrm>
              <a:off x="8362501" y="5829507"/>
              <a:ext cx="34506" cy="108983"/>
            </a:xfrm>
            <a:custGeom>
              <a:avLst/>
              <a:gdLst/>
              <a:ahLst/>
              <a:cxnLst/>
              <a:rect l="l" t="t" r="r" b="b"/>
              <a:pathLst>
                <a:path w="145" h="389" extrusionOk="0">
                  <a:moveTo>
                    <a:pt x="29" y="128"/>
                  </a:moveTo>
                  <a:cubicBezTo>
                    <a:pt x="40" y="127"/>
                    <a:pt x="21" y="120"/>
                    <a:pt x="34" y="120"/>
                  </a:cubicBezTo>
                  <a:cubicBezTo>
                    <a:pt x="40" y="120"/>
                    <a:pt x="34" y="117"/>
                    <a:pt x="32" y="116"/>
                  </a:cubicBezTo>
                  <a:cubicBezTo>
                    <a:pt x="29" y="110"/>
                    <a:pt x="43" y="116"/>
                    <a:pt x="37" y="106"/>
                  </a:cubicBezTo>
                  <a:cubicBezTo>
                    <a:pt x="38" y="93"/>
                    <a:pt x="44" y="84"/>
                    <a:pt x="40" y="72"/>
                  </a:cubicBezTo>
                  <a:cubicBezTo>
                    <a:pt x="47" y="62"/>
                    <a:pt x="32" y="57"/>
                    <a:pt x="27" y="53"/>
                  </a:cubicBezTo>
                  <a:cubicBezTo>
                    <a:pt x="23" y="42"/>
                    <a:pt x="0" y="40"/>
                    <a:pt x="13" y="26"/>
                  </a:cubicBezTo>
                  <a:cubicBezTo>
                    <a:pt x="15" y="18"/>
                    <a:pt x="25" y="0"/>
                    <a:pt x="9" y="4"/>
                  </a:cubicBezTo>
                  <a:cubicBezTo>
                    <a:pt x="7" y="4"/>
                    <a:pt x="6" y="2"/>
                    <a:pt x="5" y="1"/>
                  </a:cubicBezTo>
                  <a:cubicBezTo>
                    <a:pt x="5" y="0"/>
                    <a:pt x="5" y="0"/>
                    <a:pt x="5" y="0"/>
                  </a:cubicBezTo>
                  <a:cubicBezTo>
                    <a:pt x="8" y="1"/>
                    <a:pt x="11" y="2"/>
                    <a:pt x="14" y="2"/>
                  </a:cubicBezTo>
                  <a:cubicBezTo>
                    <a:pt x="28" y="7"/>
                    <a:pt x="45" y="7"/>
                    <a:pt x="57" y="15"/>
                  </a:cubicBezTo>
                  <a:cubicBezTo>
                    <a:pt x="64" y="9"/>
                    <a:pt x="77" y="15"/>
                    <a:pt x="84" y="12"/>
                  </a:cubicBezTo>
                  <a:cubicBezTo>
                    <a:pt x="84" y="12"/>
                    <a:pt x="84" y="12"/>
                    <a:pt x="84" y="12"/>
                  </a:cubicBezTo>
                  <a:cubicBezTo>
                    <a:pt x="80" y="28"/>
                    <a:pt x="71" y="41"/>
                    <a:pt x="72" y="58"/>
                  </a:cubicBezTo>
                  <a:cubicBezTo>
                    <a:pt x="81" y="69"/>
                    <a:pt x="95" y="75"/>
                    <a:pt x="106" y="84"/>
                  </a:cubicBezTo>
                  <a:cubicBezTo>
                    <a:pt x="122" y="92"/>
                    <a:pt x="109" y="115"/>
                    <a:pt x="114" y="127"/>
                  </a:cubicBezTo>
                  <a:cubicBezTo>
                    <a:pt x="113" y="144"/>
                    <a:pt x="134" y="150"/>
                    <a:pt x="131" y="167"/>
                  </a:cubicBezTo>
                  <a:cubicBezTo>
                    <a:pt x="131" y="180"/>
                    <a:pt x="130" y="193"/>
                    <a:pt x="131" y="206"/>
                  </a:cubicBezTo>
                  <a:cubicBezTo>
                    <a:pt x="130" y="221"/>
                    <a:pt x="131" y="238"/>
                    <a:pt x="130" y="253"/>
                  </a:cubicBezTo>
                  <a:cubicBezTo>
                    <a:pt x="130" y="268"/>
                    <a:pt x="131" y="283"/>
                    <a:pt x="129" y="298"/>
                  </a:cubicBezTo>
                  <a:cubicBezTo>
                    <a:pt x="129" y="305"/>
                    <a:pt x="132" y="317"/>
                    <a:pt x="123" y="318"/>
                  </a:cubicBezTo>
                  <a:cubicBezTo>
                    <a:pt x="131" y="329"/>
                    <a:pt x="119" y="342"/>
                    <a:pt x="130" y="350"/>
                  </a:cubicBezTo>
                  <a:cubicBezTo>
                    <a:pt x="138" y="357"/>
                    <a:pt x="145" y="372"/>
                    <a:pt x="131" y="374"/>
                  </a:cubicBezTo>
                  <a:cubicBezTo>
                    <a:pt x="128" y="375"/>
                    <a:pt x="128" y="375"/>
                    <a:pt x="128" y="375"/>
                  </a:cubicBezTo>
                  <a:cubicBezTo>
                    <a:pt x="129" y="378"/>
                    <a:pt x="129" y="378"/>
                    <a:pt x="129" y="378"/>
                  </a:cubicBezTo>
                  <a:cubicBezTo>
                    <a:pt x="129" y="379"/>
                    <a:pt x="129" y="379"/>
                    <a:pt x="129" y="379"/>
                  </a:cubicBezTo>
                  <a:cubicBezTo>
                    <a:pt x="127" y="380"/>
                    <a:pt x="125" y="380"/>
                    <a:pt x="122" y="381"/>
                  </a:cubicBezTo>
                  <a:cubicBezTo>
                    <a:pt x="114" y="383"/>
                    <a:pt x="105" y="386"/>
                    <a:pt x="97" y="389"/>
                  </a:cubicBezTo>
                  <a:cubicBezTo>
                    <a:pt x="97" y="389"/>
                    <a:pt x="97" y="389"/>
                    <a:pt x="97" y="389"/>
                  </a:cubicBezTo>
                  <a:cubicBezTo>
                    <a:pt x="96" y="378"/>
                    <a:pt x="81" y="379"/>
                    <a:pt x="80" y="370"/>
                  </a:cubicBezTo>
                  <a:cubicBezTo>
                    <a:pt x="70" y="365"/>
                    <a:pt x="59" y="358"/>
                    <a:pt x="59" y="347"/>
                  </a:cubicBezTo>
                  <a:cubicBezTo>
                    <a:pt x="52" y="343"/>
                    <a:pt x="54" y="333"/>
                    <a:pt x="47" y="328"/>
                  </a:cubicBezTo>
                  <a:cubicBezTo>
                    <a:pt x="50" y="321"/>
                    <a:pt x="42" y="316"/>
                    <a:pt x="52" y="314"/>
                  </a:cubicBezTo>
                  <a:cubicBezTo>
                    <a:pt x="50" y="304"/>
                    <a:pt x="64" y="285"/>
                    <a:pt x="48" y="284"/>
                  </a:cubicBezTo>
                  <a:cubicBezTo>
                    <a:pt x="40" y="272"/>
                    <a:pt x="59" y="263"/>
                    <a:pt x="54" y="249"/>
                  </a:cubicBezTo>
                  <a:cubicBezTo>
                    <a:pt x="54" y="238"/>
                    <a:pt x="49" y="223"/>
                    <a:pt x="62" y="218"/>
                  </a:cubicBezTo>
                  <a:cubicBezTo>
                    <a:pt x="65" y="200"/>
                    <a:pt x="38" y="198"/>
                    <a:pt x="40" y="181"/>
                  </a:cubicBezTo>
                  <a:cubicBezTo>
                    <a:pt x="53" y="179"/>
                    <a:pt x="46" y="167"/>
                    <a:pt x="45" y="159"/>
                  </a:cubicBezTo>
                  <a:cubicBezTo>
                    <a:pt x="49" y="149"/>
                    <a:pt x="59" y="128"/>
                    <a:pt x="42" y="126"/>
                  </a:cubicBezTo>
                  <a:cubicBezTo>
                    <a:pt x="38" y="126"/>
                    <a:pt x="30" y="136"/>
                    <a:pt x="29" y="128"/>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03" name="Google Shape;2646;p3">
              <a:extLst>
                <a:ext uri="{FF2B5EF4-FFF2-40B4-BE49-F238E27FC236}">
                  <a16:creationId xmlns:a16="http://schemas.microsoft.com/office/drawing/2014/main" id="{9A3D6E0E-6FBD-87C7-613D-8628E5337546}"/>
                </a:ext>
              </a:extLst>
            </p:cNvPr>
            <p:cNvSpPr/>
            <p:nvPr/>
          </p:nvSpPr>
          <p:spPr>
            <a:xfrm>
              <a:off x="10032196" y="5640119"/>
              <a:ext cx="137906" cy="304185"/>
            </a:xfrm>
            <a:custGeom>
              <a:avLst/>
              <a:gdLst/>
              <a:ahLst/>
              <a:cxnLst/>
              <a:rect l="l" t="t" r="r" b="b"/>
              <a:pathLst>
                <a:path w="38" h="84" extrusionOk="0">
                  <a:moveTo>
                    <a:pt x="19" y="79"/>
                  </a:moveTo>
                  <a:lnTo>
                    <a:pt x="21" y="81"/>
                  </a:lnTo>
                  <a:lnTo>
                    <a:pt x="21" y="84"/>
                  </a:lnTo>
                  <a:lnTo>
                    <a:pt x="23" y="84"/>
                  </a:lnTo>
                  <a:lnTo>
                    <a:pt x="27" y="81"/>
                  </a:lnTo>
                  <a:lnTo>
                    <a:pt x="23" y="79"/>
                  </a:lnTo>
                  <a:lnTo>
                    <a:pt x="19" y="75"/>
                  </a:lnTo>
                  <a:lnTo>
                    <a:pt x="15" y="63"/>
                  </a:lnTo>
                  <a:lnTo>
                    <a:pt x="12" y="63"/>
                  </a:lnTo>
                  <a:lnTo>
                    <a:pt x="12" y="57"/>
                  </a:lnTo>
                  <a:lnTo>
                    <a:pt x="15" y="48"/>
                  </a:lnTo>
                  <a:lnTo>
                    <a:pt x="12" y="43"/>
                  </a:lnTo>
                  <a:lnTo>
                    <a:pt x="19" y="43"/>
                  </a:lnTo>
                  <a:lnTo>
                    <a:pt x="19" y="45"/>
                  </a:lnTo>
                  <a:lnTo>
                    <a:pt x="23" y="45"/>
                  </a:lnTo>
                  <a:lnTo>
                    <a:pt x="27" y="48"/>
                  </a:lnTo>
                  <a:lnTo>
                    <a:pt x="23" y="43"/>
                  </a:lnTo>
                  <a:lnTo>
                    <a:pt x="27" y="36"/>
                  </a:lnTo>
                  <a:lnTo>
                    <a:pt x="38" y="36"/>
                  </a:lnTo>
                  <a:lnTo>
                    <a:pt x="38" y="30"/>
                  </a:lnTo>
                  <a:lnTo>
                    <a:pt x="35" y="23"/>
                  </a:lnTo>
                  <a:lnTo>
                    <a:pt x="31" y="18"/>
                  </a:lnTo>
                  <a:lnTo>
                    <a:pt x="27" y="12"/>
                  </a:lnTo>
                  <a:lnTo>
                    <a:pt x="23" y="14"/>
                  </a:lnTo>
                  <a:lnTo>
                    <a:pt x="21" y="12"/>
                  </a:lnTo>
                  <a:lnTo>
                    <a:pt x="15" y="14"/>
                  </a:lnTo>
                  <a:lnTo>
                    <a:pt x="15" y="5"/>
                  </a:lnTo>
                  <a:lnTo>
                    <a:pt x="12" y="3"/>
                  </a:lnTo>
                  <a:lnTo>
                    <a:pt x="10" y="0"/>
                  </a:lnTo>
                  <a:lnTo>
                    <a:pt x="0" y="5"/>
                  </a:lnTo>
                  <a:lnTo>
                    <a:pt x="0" y="12"/>
                  </a:lnTo>
                  <a:lnTo>
                    <a:pt x="6" y="23"/>
                  </a:lnTo>
                  <a:lnTo>
                    <a:pt x="4" y="32"/>
                  </a:lnTo>
                  <a:lnTo>
                    <a:pt x="10" y="36"/>
                  </a:lnTo>
                  <a:lnTo>
                    <a:pt x="12" y="48"/>
                  </a:lnTo>
                  <a:lnTo>
                    <a:pt x="6" y="63"/>
                  </a:lnTo>
                  <a:lnTo>
                    <a:pt x="6" y="66"/>
                  </a:lnTo>
                  <a:lnTo>
                    <a:pt x="10" y="72"/>
                  </a:lnTo>
                  <a:lnTo>
                    <a:pt x="10" y="70"/>
                  </a:lnTo>
                  <a:lnTo>
                    <a:pt x="19" y="81"/>
                  </a:lnTo>
                  <a:lnTo>
                    <a:pt x="19" y="7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04" name="Google Shape;2651;p3">
              <a:extLst>
                <a:ext uri="{FF2B5EF4-FFF2-40B4-BE49-F238E27FC236}">
                  <a16:creationId xmlns:a16="http://schemas.microsoft.com/office/drawing/2014/main" id="{37E42779-9360-81FC-C1D2-1404FFFF7D5A}"/>
                </a:ext>
              </a:extLst>
            </p:cNvPr>
            <p:cNvSpPr/>
            <p:nvPr/>
          </p:nvSpPr>
          <p:spPr>
            <a:xfrm>
              <a:off x="8886990" y="6088683"/>
              <a:ext cx="193693" cy="232607"/>
            </a:xfrm>
            <a:custGeom>
              <a:avLst/>
              <a:gdLst/>
              <a:ahLst/>
              <a:cxnLst/>
              <a:rect l="l" t="t" r="r" b="b"/>
              <a:pathLst>
                <a:path w="814" h="831" extrusionOk="0">
                  <a:moveTo>
                    <a:pt x="92" y="5"/>
                  </a:moveTo>
                  <a:cubicBezTo>
                    <a:pt x="100" y="5"/>
                    <a:pt x="108" y="6"/>
                    <a:pt x="114" y="0"/>
                  </a:cubicBezTo>
                  <a:cubicBezTo>
                    <a:pt x="165" y="0"/>
                    <a:pt x="215" y="0"/>
                    <a:pt x="266" y="0"/>
                  </a:cubicBezTo>
                  <a:cubicBezTo>
                    <a:pt x="293" y="1"/>
                    <a:pt x="320" y="0"/>
                    <a:pt x="346" y="1"/>
                  </a:cubicBezTo>
                  <a:cubicBezTo>
                    <a:pt x="347" y="0"/>
                    <a:pt x="347" y="0"/>
                    <a:pt x="347" y="0"/>
                  </a:cubicBezTo>
                  <a:cubicBezTo>
                    <a:pt x="350" y="0"/>
                    <a:pt x="350" y="0"/>
                    <a:pt x="350" y="0"/>
                  </a:cubicBezTo>
                  <a:cubicBezTo>
                    <a:pt x="365" y="2"/>
                    <a:pt x="376" y="14"/>
                    <a:pt x="390" y="20"/>
                  </a:cubicBezTo>
                  <a:cubicBezTo>
                    <a:pt x="463" y="62"/>
                    <a:pt x="536" y="106"/>
                    <a:pt x="609" y="148"/>
                  </a:cubicBezTo>
                  <a:cubicBezTo>
                    <a:pt x="623" y="152"/>
                    <a:pt x="632" y="166"/>
                    <a:pt x="628" y="180"/>
                  </a:cubicBezTo>
                  <a:cubicBezTo>
                    <a:pt x="619" y="185"/>
                    <a:pt x="619" y="194"/>
                    <a:pt x="630" y="196"/>
                  </a:cubicBezTo>
                  <a:cubicBezTo>
                    <a:pt x="635" y="209"/>
                    <a:pt x="648" y="215"/>
                    <a:pt x="658" y="224"/>
                  </a:cubicBezTo>
                  <a:cubicBezTo>
                    <a:pt x="684" y="244"/>
                    <a:pt x="721" y="271"/>
                    <a:pt x="747" y="292"/>
                  </a:cubicBezTo>
                  <a:cubicBezTo>
                    <a:pt x="747" y="292"/>
                    <a:pt x="747" y="292"/>
                    <a:pt x="747" y="292"/>
                  </a:cubicBezTo>
                  <a:cubicBezTo>
                    <a:pt x="746" y="297"/>
                    <a:pt x="744" y="302"/>
                    <a:pt x="743" y="307"/>
                  </a:cubicBezTo>
                  <a:cubicBezTo>
                    <a:pt x="740" y="319"/>
                    <a:pt x="738" y="331"/>
                    <a:pt x="732" y="341"/>
                  </a:cubicBezTo>
                  <a:cubicBezTo>
                    <a:pt x="727" y="359"/>
                    <a:pt x="720" y="376"/>
                    <a:pt x="712" y="393"/>
                  </a:cubicBezTo>
                  <a:cubicBezTo>
                    <a:pt x="712" y="401"/>
                    <a:pt x="713" y="409"/>
                    <a:pt x="715" y="417"/>
                  </a:cubicBezTo>
                  <a:cubicBezTo>
                    <a:pt x="719" y="421"/>
                    <a:pt x="724" y="425"/>
                    <a:pt x="729" y="428"/>
                  </a:cubicBezTo>
                  <a:cubicBezTo>
                    <a:pt x="734" y="431"/>
                    <a:pt x="738" y="435"/>
                    <a:pt x="740" y="440"/>
                  </a:cubicBezTo>
                  <a:cubicBezTo>
                    <a:pt x="743" y="447"/>
                    <a:pt x="752" y="451"/>
                    <a:pt x="756" y="458"/>
                  </a:cubicBezTo>
                  <a:cubicBezTo>
                    <a:pt x="758" y="465"/>
                    <a:pt x="764" y="471"/>
                    <a:pt x="763" y="479"/>
                  </a:cubicBezTo>
                  <a:cubicBezTo>
                    <a:pt x="758" y="481"/>
                    <a:pt x="755" y="486"/>
                    <a:pt x="752" y="490"/>
                  </a:cubicBezTo>
                  <a:cubicBezTo>
                    <a:pt x="750" y="497"/>
                    <a:pt x="751" y="505"/>
                    <a:pt x="748" y="513"/>
                  </a:cubicBezTo>
                  <a:cubicBezTo>
                    <a:pt x="745" y="517"/>
                    <a:pt x="748" y="522"/>
                    <a:pt x="750" y="526"/>
                  </a:cubicBezTo>
                  <a:cubicBezTo>
                    <a:pt x="749" y="533"/>
                    <a:pt x="752" y="539"/>
                    <a:pt x="750" y="546"/>
                  </a:cubicBezTo>
                  <a:cubicBezTo>
                    <a:pt x="749" y="550"/>
                    <a:pt x="751" y="557"/>
                    <a:pt x="744" y="555"/>
                  </a:cubicBezTo>
                  <a:cubicBezTo>
                    <a:pt x="739" y="554"/>
                    <a:pt x="740" y="561"/>
                    <a:pt x="738" y="565"/>
                  </a:cubicBezTo>
                  <a:cubicBezTo>
                    <a:pt x="739" y="574"/>
                    <a:pt x="742" y="583"/>
                    <a:pt x="745" y="592"/>
                  </a:cubicBezTo>
                  <a:cubicBezTo>
                    <a:pt x="746" y="597"/>
                    <a:pt x="751" y="600"/>
                    <a:pt x="753" y="604"/>
                  </a:cubicBezTo>
                  <a:cubicBezTo>
                    <a:pt x="755" y="609"/>
                    <a:pt x="744" y="609"/>
                    <a:pt x="750" y="614"/>
                  </a:cubicBezTo>
                  <a:cubicBezTo>
                    <a:pt x="753" y="620"/>
                    <a:pt x="758" y="627"/>
                    <a:pt x="761" y="634"/>
                  </a:cubicBezTo>
                  <a:cubicBezTo>
                    <a:pt x="767" y="640"/>
                    <a:pt x="764" y="649"/>
                    <a:pt x="762" y="656"/>
                  </a:cubicBezTo>
                  <a:cubicBezTo>
                    <a:pt x="765" y="660"/>
                    <a:pt x="770" y="662"/>
                    <a:pt x="771" y="667"/>
                  </a:cubicBezTo>
                  <a:cubicBezTo>
                    <a:pt x="773" y="672"/>
                    <a:pt x="770" y="678"/>
                    <a:pt x="772" y="682"/>
                  </a:cubicBezTo>
                  <a:cubicBezTo>
                    <a:pt x="777" y="686"/>
                    <a:pt x="775" y="691"/>
                    <a:pt x="775" y="696"/>
                  </a:cubicBezTo>
                  <a:cubicBezTo>
                    <a:pt x="777" y="701"/>
                    <a:pt x="783" y="703"/>
                    <a:pt x="788" y="706"/>
                  </a:cubicBezTo>
                  <a:cubicBezTo>
                    <a:pt x="791" y="710"/>
                    <a:pt x="793" y="715"/>
                    <a:pt x="795" y="719"/>
                  </a:cubicBezTo>
                  <a:cubicBezTo>
                    <a:pt x="800" y="721"/>
                    <a:pt x="806" y="722"/>
                    <a:pt x="810" y="725"/>
                  </a:cubicBezTo>
                  <a:cubicBezTo>
                    <a:pt x="812" y="726"/>
                    <a:pt x="813" y="727"/>
                    <a:pt x="814" y="729"/>
                  </a:cubicBezTo>
                  <a:cubicBezTo>
                    <a:pt x="813" y="729"/>
                    <a:pt x="813" y="729"/>
                    <a:pt x="813" y="729"/>
                  </a:cubicBezTo>
                  <a:cubicBezTo>
                    <a:pt x="807" y="737"/>
                    <a:pt x="807" y="737"/>
                    <a:pt x="807" y="737"/>
                  </a:cubicBezTo>
                  <a:cubicBezTo>
                    <a:pt x="805" y="738"/>
                    <a:pt x="805" y="738"/>
                    <a:pt x="805" y="738"/>
                  </a:cubicBezTo>
                  <a:cubicBezTo>
                    <a:pt x="795" y="743"/>
                    <a:pt x="786" y="749"/>
                    <a:pt x="778" y="757"/>
                  </a:cubicBezTo>
                  <a:cubicBezTo>
                    <a:pt x="768" y="760"/>
                    <a:pt x="761" y="767"/>
                    <a:pt x="751" y="769"/>
                  </a:cubicBezTo>
                  <a:cubicBezTo>
                    <a:pt x="734" y="770"/>
                    <a:pt x="724" y="791"/>
                    <a:pt x="706" y="785"/>
                  </a:cubicBezTo>
                  <a:cubicBezTo>
                    <a:pt x="689" y="785"/>
                    <a:pt x="675" y="795"/>
                    <a:pt x="661" y="803"/>
                  </a:cubicBezTo>
                  <a:cubicBezTo>
                    <a:pt x="649" y="796"/>
                    <a:pt x="636" y="785"/>
                    <a:pt x="620" y="794"/>
                  </a:cubicBezTo>
                  <a:cubicBezTo>
                    <a:pt x="613" y="804"/>
                    <a:pt x="612" y="819"/>
                    <a:pt x="595" y="820"/>
                  </a:cubicBezTo>
                  <a:cubicBezTo>
                    <a:pt x="586" y="827"/>
                    <a:pt x="576" y="824"/>
                    <a:pt x="566" y="822"/>
                  </a:cubicBezTo>
                  <a:cubicBezTo>
                    <a:pt x="557" y="817"/>
                    <a:pt x="548" y="809"/>
                    <a:pt x="537" y="816"/>
                  </a:cubicBezTo>
                  <a:cubicBezTo>
                    <a:pt x="530" y="831"/>
                    <a:pt x="516" y="820"/>
                    <a:pt x="505" y="822"/>
                  </a:cubicBezTo>
                  <a:cubicBezTo>
                    <a:pt x="490" y="828"/>
                    <a:pt x="494" y="806"/>
                    <a:pt x="479" y="807"/>
                  </a:cubicBezTo>
                  <a:cubicBezTo>
                    <a:pt x="470" y="789"/>
                    <a:pt x="458" y="813"/>
                    <a:pt x="447" y="813"/>
                  </a:cubicBezTo>
                  <a:cubicBezTo>
                    <a:pt x="433" y="809"/>
                    <a:pt x="418" y="814"/>
                    <a:pt x="405" y="809"/>
                  </a:cubicBezTo>
                  <a:cubicBezTo>
                    <a:pt x="405" y="808"/>
                    <a:pt x="404" y="808"/>
                    <a:pt x="404" y="808"/>
                  </a:cubicBezTo>
                  <a:cubicBezTo>
                    <a:pt x="404" y="793"/>
                    <a:pt x="388" y="795"/>
                    <a:pt x="386" y="782"/>
                  </a:cubicBezTo>
                  <a:cubicBezTo>
                    <a:pt x="372" y="771"/>
                    <a:pt x="387" y="757"/>
                    <a:pt x="385" y="744"/>
                  </a:cubicBezTo>
                  <a:cubicBezTo>
                    <a:pt x="377" y="728"/>
                    <a:pt x="382" y="709"/>
                    <a:pt x="377" y="691"/>
                  </a:cubicBezTo>
                  <a:cubicBezTo>
                    <a:pt x="370" y="676"/>
                    <a:pt x="358" y="664"/>
                    <a:pt x="347" y="652"/>
                  </a:cubicBezTo>
                  <a:cubicBezTo>
                    <a:pt x="335" y="645"/>
                    <a:pt x="339" y="661"/>
                    <a:pt x="335" y="665"/>
                  </a:cubicBezTo>
                  <a:cubicBezTo>
                    <a:pt x="325" y="656"/>
                    <a:pt x="311" y="659"/>
                    <a:pt x="299" y="659"/>
                  </a:cubicBezTo>
                  <a:cubicBezTo>
                    <a:pt x="294" y="643"/>
                    <a:pt x="276" y="656"/>
                    <a:pt x="269" y="642"/>
                  </a:cubicBezTo>
                  <a:cubicBezTo>
                    <a:pt x="267" y="643"/>
                    <a:pt x="265" y="642"/>
                    <a:pt x="263" y="642"/>
                  </a:cubicBezTo>
                  <a:cubicBezTo>
                    <a:pt x="253" y="640"/>
                    <a:pt x="247" y="631"/>
                    <a:pt x="237" y="632"/>
                  </a:cubicBezTo>
                  <a:cubicBezTo>
                    <a:pt x="230" y="627"/>
                    <a:pt x="224" y="618"/>
                    <a:pt x="214" y="621"/>
                  </a:cubicBezTo>
                  <a:cubicBezTo>
                    <a:pt x="206" y="614"/>
                    <a:pt x="197" y="617"/>
                    <a:pt x="190" y="613"/>
                  </a:cubicBezTo>
                  <a:cubicBezTo>
                    <a:pt x="193" y="595"/>
                    <a:pt x="166" y="611"/>
                    <a:pt x="164" y="595"/>
                  </a:cubicBezTo>
                  <a:cubicBezTo>
                    <a:pt x="161" y="578"/>
                    <a:pt x="141" y="579"/>
                    <a:pt x="128" y="580"/>
                  </a:cubicBezTo>
                  <a:cubicBezTo>
                    <a:pt x="115" y="575"/>
                    <a:pt x="109" y="561"/>
                    <a:pt x="105" y="548"/>
                  </a:cubicBezTo>
                  <a:cubicBezTo>
                    <a:pt x="102" y="548"/>
                    <a:pt x="102" y="548"/>
                    <a:pt x="102" y="548"/>
                  </a:cubicBezTo>
                  <a:cubicBezTo>
                    <a:pt x="102" y="547"/>
                    <a:pt x="103" y="547"/>
                    <a:pt x="104" y="547"/>
                  </a:cubicBezTo>
                  <a:cubicBezTo>
                    <a:pt x="104" y="529"/>
                    <a:pt x="88" y="516"/>
                    <a:pt x="82" y="499"/>
                  </a:cubicBezTo>
                  <a:cubicBezTo>
                    <a:pt x="81" y="479"/>
                    <a:pt x="71" y="459"/>
                    <a:pt x="55" y="445"/>
                  </a:cubicBezTo>
                  <a:cubicBezTo>
                    <a:pt x="41" y="438"/>
                    <a:pt x="27" y="429"/>
                    <a:pt x="23" y="412"/>
                  </a:cubicBezTo>
                  <a:cubicBezTo>
                    <a:pt x="15" y="399"/>
                    <a:pt x="9" y="378"/>
                    <a:pt x="23" y="366"/>
                  </a:cubicBezTo>
                  <a:cubicBezTo>
                    <a:pt x="29" y="354"/>
                    <a:pt x="17" y="342"/>
                    <a:pt x="15" y="330"/>
                  </a:cubicBezTo>
                  <a:cubicBezTo>
                    <a:pt x="14" y="319"/>
                    <a:pt x="6" y="311"/>
                    <a:pt x="5" y="300"/>
                  </a:cubicBezTo>
                  <a:cubicBezTo>
                    <a:pt x="0" y="287"/>
                    <a:pt x="14" y="276"/>
                    <a:pt x="11" y="263"/>
                  </a:cubicBezTo>
                  <a:cubicBezTo>
                    <a:pt x="12" y="261"/>
                    <a:pt x="12" y="261"/>
                    <a:pt x="12" y="261"/>
                  </a:cubicBezTo>
                  <a:cubicBezTo>
                    <a:pt x="18" y="265"/>
                    <a:pt x="31" y="263"/>
                    <a:pt x="37" y="261"/>
                  </a:cubicBezTo>
                  <a:cubicBezTo>
                    <a:pt x="46" y="254"/>
                    <a:pt x="58" y="250"/>
                    <a:pt x="64" y="238"/>
                  </a:cubicBezTo>
                  <a:cubicBezTo>
                    <a:pt x="71" y="229"/>
                    <a:pt x="76" y="212"/>
                    <a:pt x="85" y="209"/>
                  </a:cubicBezTo>
                  <a:cubicBezTo>
                    <a:pt x="82" y="194"/>
                    <a:pt x="100" y="192"/>
                    <a:pt x="104" y="182"/>
                  </a:cubicBezTo>
                  <a:cubicBezTo>
                    <a:pt x="103" y="174"/>
                    <a:pt x="126" y="175"/>
                    <a:pt x="118" y="161"/>
                  </a:cubicBezTo>
                  <a:cubicBezTo>
                    <a:pt x="114" y="155"/>
                    <a:pt x="121" y="149"/>
                    <a:pt x="112" y="152"/>
                  </a:cubicBezTo>
                  <a:cubicBezTo>
                    <a:pt x="104" y="147"/>
                    <a:pt x="83" y="146"/>
                    <a:pt x="90" y="146"/>
                  </a:cubicBezTo>
                  <a:cubicBezTo>
                    <a:pt x="85" y="138"/>
                    <a:pt x="91" y="128"/>
                    <a:pt x="93" y="127"/>
                  </a:cubicBezTo>
                  <a:cubicBezTo>
                    <a:pt x="84" y="129"/>
                    <a:pt x="97" y="110"/>
                    <a:pt x="97" y="109"/>
                  </a:cubicBezTo>
                  <a:cubicBezTo>
                    <a:pt x="97" y="109"/>
                    <a:pt x="97" y="109"/>
                    <a:pt x="97" y="109"/>
                  </a:cubicBezTo>
                  <a:cubicBezTo>
                    <a:pt x="97" y="108"/>
                    <a:pt x="97" y="108"/>
                    <a:pt x="97" y="108"/>
                  </a:cubicBezTo>
                  <a:cubicBezTo>
                    <a:pt x="99" y="107"/>
                    <a:pt x="99" y="107"/>
                    <a:pt x="99" y="107"/>
                  </a:cubicBezTo>
                  <a:cubicBezTo>
                    <a:pt x="99" y="106"/>
                    <a:pt x="99" y="106"/>
                    <a:pt x="99" y="106"/>
                  </a:cubicBezTo>
                  <a:cubicBezTo>
                    <a:pt x="105" y="105"/>
                    <a:pt x="115" y="103"/>
                    <a:pt x="119" y="102"/>
                  </a:cubicBezTo>
                  <a:cubicBezTo>
                    <a:pt x="119" y="102"/>
                    <a:pt x="119" y="102"/>
                    <a:pt x="119" y="102"/>
                  </a:cubicBezTo>
                  <a:cubicBezTo>
                    <a:pt x="119" y="102"/>
                    <a:pt x="120" y="102"/>
                    <a:pt x="120" y="102"/>
                  </a:cubicBezTo>
                  <a:cubicBezTo>
                    <a:pt x="120" y="102"/>
                    <a:pt x="119" y="102"/>
                    <a:pt x="119" y="102"/>
                  </a:cubicBezTo>
                  <a:cubicBezTo>
                    <a:pt x="120" y="91"/>
                    <a:pt x="124" y="80"/>
                    <a:pt x="117" y="69"/>
                  </a:cubicBezTo>
                  <a:cubicBezTo>
                    <a:pt x="120" y="55"/>
                    <a:pt x="116" y="37"/>
                    <a:pt x="105" y="29"/>
                  </a:cubicBezTo>
                  <a:cubicBezTo>
                    <a:pt x="96" y="25"/>
                    <a:pt x="95" y="14"/>
                    <a:pt x="91" y="7"/>
                  </a:cubicBezTo>
                  <a:cubicBezTo>
                    <a:pt x="92" y="5"/>
                    <a:pt x="92" y="5"/>
                    <a:pt x="92" y="5"/>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05" name="Google Shape;2652;p3">
              <a:extLst>
                <a:ext uri="{FF2B5EF4-FFF2-40B4-BE49-F238E27FC236}">
                  <a16:creationId xmlns:a16="http://schemas.microsoft.com/office/drawing/2014/main" id="{DAAB5A05-961B-F141-C482-2805E7EE2252}"/>
                </a:ext>
              </a:extLst>
            </p:cNvPr>
            <p:cNvSpPr/>
            <p:nvPr/>
          </p:nvSpPr>
          <p:spPr>
            <a:xfrm>
              <a:off x="10395110" y="5535101"/>
              <a:ext cx="21775" cy="65183"/>
            </a:xfrm>
            <a:custGeom>
              <a:avLst/>
              <a:gdLst/>
              <a:ahLst/>
              <a:cxnLst/>
              <a:rect l="l" t="t" r="r" b="b"/>
              <a:pathLst>
                <a:path w="6" h="18" extrusionOk="0">
                  <a:moveTo>
                    <a:pt x="0" y="9"/>
                  </a:moveTo>
                  <a:lnTo>
                    <a:pt x="2" y="16"/>
                  </a:lnTo>
                  <a:lnTo>
                    <a:pt x="6" y="18"/>
                  </a:lnTo>
                  <a:lnTo>
                    <a:pt x="6" y="0"/>
                  </a:lnTo>
                  <a:lnTo>
                    <a:pt x="2" y="5"/>
                  </a:lnTo>
                  <a:lnTo>
                    <a:pt x="0" y="7"/>
                  </a:lnTo>
                  <a:lnTo>
                    <a:pt x="0" y="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06" name="Google Shape;2653;p3">
              <a:extLst>
                <a:ext uri="{FF2B5EF4-FFF2-40B4-BE49-F238E27FC236}">
                  <a16:creationId xmlns:a16="http://schemas.microsoft.com/office/drawing/2014/main" id="{A345F690-F730-F18A-D929-CC84975A7F22}"/>
                </a:ext>
              </a:extLst>
            </p:cNvPr>
            <p:cNvSpPr/>
            <p:nvPr/>
          </p:nvSpPr>
          <p:spPr>
            <a:xfrm>
              <a:off x="8965232" y="5281615"/>
              <a:ext cx="105244" cy="115880"/>
            </a:xfrm>
            <a:custGeom>
              <a:avLst/>
              <a:gdLst/>
              <a:ahLst/>
              <a:cxnLst/>
              <a:rect l="l" t="t" r="r" b="b"/>
              <a:pathLst>
                <a:path w="29" h="32" extrusionOk="0">
                  <a:moveTo>
                    <a:pt x="29" y="0"/>
                  </a:moveTo>
                  <a:lnTo>
                    <a:pt x="21" y="2"/>
                  </a:lnTo>
                  <a:lnTo>
                    <a:pt x="14" y="2"/>
                  </a:lnTo>
                  <a:lnTo>
                    <a:pt x="12" y="2"/>
                  </a:lnTo>
                  <a:lnTo>
                    <a:pt x="4" y="2"/>
                  </a:lnTo>
                  <a:lnTo>
                    <a:pt x="4" y="7"/>
                  </a:lnTo>
                  <a:lnTo>
                    <a:pt x="0" y="9"/>
                  </a:lnTo>
                  <a:lnTo>
                    <a:pt x="0" y="18"/>
                  </a:lnTo>
                  <a:lnTo>
                    <a:pt x="4" y="18"/>
                  </a:lnTo>
                  <a:lnTo>
                    <a:pt x="0" y="25"/>
                  </a:lnTo>
                  <a:lnTo>
                    <a:pt x="0" y="27"/>
                  </a:lnTo>
                  <a:lnTo>
                    <a:pt x="4" y="32"/>
                  </a:lnTo>
                  <a:lnTo>
                    <a:pt x="14" y="25"/>
                  </a:lnTo>
                  <a:lnTo>
                    <a:pt x="23" y="18"/>
                  </a:lnTo>
                  <a:lnTo>
                    <a:pt x="23" y="7"/>
                  </a:lnTo>
                  <a:lnTo>
                    <a:pt x="25" y="5"/>
                  </a:lnTo>
                  <a:lnTo>
                    <a:pt x="29"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07" name="Google Shape;2654;p3">
              <a:extLst>
                <a:ext uri="{FF2B5EF4-FFF2-40B4-BE49-F238E27FC236}">
                  <a16:creationId xmlns:a16="http://schemas.microsoft.com/office/drawing/2014/main" id="{D4E027E8-9F94-5B5C-32A5-4BDF24464C8C}"/>
                </a:ext>
              </a:extLst>
            </p:cNvPr>
            <p:cNvSpPr/>
            <p:nvPr/>
          </p:nvSpPr>
          <p:spPr>
            <a:xfrm>
              <a:off x="8486185" y="5071583"/>
              <a:ext cx="68953" cy="32591"/>
            </a:xfrm>
            <a:custGeom>
              <a:avLst/>
              <a:gdLst/>
              <a:ahLst/>
              <a:cxnLst/>
              <a:rect l="l" t="t" r="r" b="b"/>
              <a:pathLst>
                <a:path w="19" h="9" extrusionOk="0">
                  <a:moveTo>
                    <a:pt x="4" y="9"/>
                  </a:moveTo>
                  <a:lnTo>
                    <a:pt x="2" y="6"/>
                  </a:lnTo>
                  <a:lnTo>
                    <a:pt x="2" y="9"/>
                  </a:lnTo>
                  <a:lnTo>
                    <a:pt x="0" y="6"/>
                  </a:lnTo>
                  <a:lnTo>
                    <a:pt x="4" y="0"/>
                  </a:lnTo>
                  <a:lnTo>
                    <a:pt x="9" y="0"/>
                  </a:lnTo>
                  <a:lnTo>
                    <a:pt x="17" y="0"/>
                  </a:lnTo>
                  <a:lnTo>
                    <a:pt x="17" y="4"/>
                  </a:lnTo>
                  <a:lnTo>
                    <a:pt x="19" y="4"/>
                  </a:lnTo>
                  <a:lnTo>
                    <a:pt x="17" y="6"/>
                  </a:lnTo>
                  <a:lnTo>
                    <a:pt x="13" y="6"/>
                  </a:lnTo>
                  <a:lnTo>
                    <a:pt x="13" y="9"/>
                  </a:lnTo>
                  <a:lnTo>
                    <a:pt x="11" y="6"/>
                  </a:lnTo>
                  <a:lnTo>
                    <a:pt x="7" y="9"/>
                  </a:lnTo>
                  <a:lnTo>
                    <a:pt x="4" y="9"/>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08" name="Google Shape;2655;p3">
              <a:extLst>
                <a:ext uri="{FF2B5EF4-FFF2-40B4-BE49-F238E27FC236}">
                  <a16:creationId xmlns:a16="http://schemas.microsoft.com/office/drawing/2014/main" id="{4EC188D9-D200-2207-2C5A-578EBA4FE480}"/>
                </a:ext>
              </a:extLst>
            </p:cNvPr>
            <p:cNvSpPr/>
            <p:nvPr/>
          </p:nvSpPr>
          <p:spPr>
            <a:xfrm>
              <a:off x="8569655" y="4662382"/>
              <a:ext cx="159682" cy="253486"/>
            </a:xfrm>
            <a:custGeom>
              <a:avLst/>
              <a:gdLst/>
              <a:ahLst/>
              <a:cxnLst/>
              <a:rect l="l" t="t" r="r" b="b"/>
              <a:pathLst>
                <a:path w="44" h="70" extrusionOk="0">
                  <a:moveTo>
                    <a:pt x="2" y="47"/>
                  </a:moveTo>
                  <a:lnTo>
                    <a:pt x="4" y="47"/>
                  </a:lnTo>
                  <a:lnTo>
                    <a:pt x="2" y="41"/>
                  </a:lnTo>
                  <a:lnTo>
                    <a:pt x="4" y="41"/>
                  </a:lnTo>
                  <a:lnTo>
                    <a:pt x="2" y="32"/>
                  </a:lnTo>
                  <a:lnTo>
                    <a:pt x="2" y="25"/>
                  </a:lnTo>
                  <a:lnTo>
                    <a:pt x="11" y="25"/>
                  </a:lnTo>
                  <a:lnTo>
                    <a:pt x="9" y="23"/>
                  </a:lnTo>
                  <a:lnTo>
                    <a:pt x="11" y="14"/>
                  </a:lnTo>
                  <a:lnTo>
                    <a:pt x="17" y="9"/>
                  </a:lnTo>
                  <a:lnTo>
                    <a:pt x="19" y="5"/>
                  </a:lnTo>
                  <a:lnTo>
                    <a:pt x="21" y="5"/>
                  </a:lnTo>
                  <a:lnTo>
                    <a:pt x="25" y="0"/>
                  </a:lnTo>
                  <a:lnTo>
                    <a:pt x="29" y="5"/>
                  </a:lnTo>
                  <a:lnTo>
                    <a:pt x="29" y="0"/>
                  </a:lnTo>
                  <a:lnTo>
                    <a:pt x="42" y="5"/>
                  </a:lnTo>
                  <a:lnTo>
                    <a:pt x="44" y="16"/>
                  </a:lnTo>
                  <a:lnTo>
                    <a:pt x="40" y="16"/>
                  </a:lnTo>
                  <a:lnTo>
                    <a:pt x="36" y="23"/>
                  </a:lnTo>
                  <a:lnTo>
                    <a:pt x="21" y="34"/>
                  </a:lnTo>
                  <a:lnTo>
                    <a:pt x="21" y="41"/>
                  </a:lnTo>
                  <a:lnTo>
                    <a:pt x="27" y="47"/>
                  </a:lnTo>
                  <a:lnTo>
                    <a:pt x="25" y="50"/>
                  </a:lnTo>
                  <a:lnTo>
                    <a:pt x="27" y="50"/>
                  </a:lnTo>
                  <a:lnTo>
                    <a:pt x="21" y="52"/>
                  </a:lnTo>
                  <a:lnTo>
                    <a:pt x="19" y="65"/>
                  </a:lnTo>
                  <a:lnTo>
                    <a:pt x="13" y="65"/>
                  </a:lnTo>
                  <a:lnTo>
                    <a:pt x="11" y="70"/>
                  </a:lnTo>
                  <a:lnTo>
                    <a:pt x="9" y="70"/>
                  </a:lnTo>
                  <a:lnTo>
                    <a:pt x="4" y="65"/>
                  </a:lnTo>
                  <a:lnTo>
                    <a:pt x="0" y="50"/>
                  </a:lnTo>
                  <a:lnTo>
                    <a:pt x="2" y="47"/>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09" name="Google Shape;2656;p3">
              <a:extLst>
                <a:ext uri="{FF2B5EF4-FFF2-40B4-BE49-F238E27FC236}">
                  <a16:creationId xmlns:a16="http://schemas.microsoft.com/office/drawing/2014/main" id="{783BCAF0-84EC-491B-D74B-6473B032E899}"/>
                </a:ext>
              </a:extLst>
            </p:cNvPr>
            <p:cNvSpPr/>
            <p:nvPr/>
          </p:nvSpPr>
          <p:spPr>
            <a:xfrm>
              <a:off x="8891131" y="6612455"/>
              <a:ext cx="24845" cy="34159"/>
            </a:xfrm>
            <a:custGeom>
              <a:avLst/>
              <a:gdLst/>
              <a:ahLst/>
              <a:cxnLst/>
              <a:rect l="l" t="t" r="r" b="b"/>
              <a:pathLst>
                <a:path w="105" h="123" extrusionOk="0">
                  <a:moveTo>
                    <a:pt x="60" y="9"/>
                  </a:moveTo>
                  <a:cubicBezTo>
                    <a:pt x="67" y="13"/>
                    <a:pt x="78" y="27"/>
                    <a:pt x="85" y="22"/>
                  </a:cubicBezTo>
                  <a:cubicBezTo>
                    <a:pt x="87" y="22"/>
                    <a:pt x="87" y="22"/>
                    <a:pt x="87" y="22"/>
                  </a:cubicBezTo>
                  <a:cubicBezTo>
                    <a:pt x="105" y="29"/>
                    <a:pt x="85" y="48"/>
                    <a:pt x="93" y="61"/>
                  </a:cubicBezTo>
                  <a:cubicBezTo>
                    <a:pt x="92" y="68"/>
                    <a:pt x="96" y="86"/>
                    <a:pt x="88" y="87"/>
                  </a:cubicBezTo>
                  <a:cubicBezTo>
                    <a:pt x="87" y="87"/>
                    <a:pt x="86" y="87"/>
                    <a:pt x="85" y="86"/>
                  </a:cubicBezTo>
                  <a:cubicBezTo>
                    <a:pt x="78" y="97"/>
                    <a:pt x="79" y="111"/>
                    <a:pt x="76" y="122"/>
                  </a:cubicBezTo>
                  <a:cubicBezTo>
                    <a:pt x="64" y="122"/>
                    <a:pt x="50" y="123"/>
                    <a:pt x="39" y="119"/>
                  </a:cubicBezTo>
                  <a:cubicBezTo>
                    <a:pt x="28" y="116"/>
                    <a:pt x="20" y="109"/>
                    <a:pt x="14" y="101"/>
                  </a:cubicBezTo>
                  <a:cubicBezTo>
                    <a:pt x="10" y="93"/>
                    <a:pt x="12" y="79"/>
                    <a:pt x="1" y="80"/>
                  </a:cubicBezTo>
                  <a:cubicBezTo>
                    <a:pt x="3" y="68"/>
                    <a:pt x="0" y="53"/>
                    <a:pt x="12" y="45"/>
                  </a:cubicBezTo>
                  <a:cubicBezTo>
                    <a:pt x="22" y="37"/>
                    <a:pt x="25" y="23"/>
                    <a:pt x="34" y="14"/>
                  </a:cubicBezTo>
                  <a:cubicBezTo>
                    <a:pt x="40" y="6"/>
                    <a:pt x="52" y="0"/>
                    <a:pt x="60" y="9"/>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10" name="Google Shape;2657;p3">
              <a:extLst>
                <a:ext uri="{FF2B5EF4-FFF2-40B4-BE49-F238E27FC236}">
                  <a16:creationId xmlns:a16="http://schemas.microsoft.com/office/drawing/2014/main" id="{2D13338F-B082-7BC6-DE14-34A9286F00BB}"/>
                </a:ext>
              </a:extLst>
            </p:cNvPr>
            <p:cNvSpPr/>
            <p:nvPr/>
          </p:nvSpPr>
          <p:spPr>
            <a:xfrm>
              <a:off x="7390187" y="5944302"/>
              <a:ext cx="58066" cy="79668"/>
            </a:xfrm>
            <a:custGeom>
              <a:avLst/>
              <a:gdLst/>
              <a:ahLst/>
              <a:cxnLst/>
              <a:rect l="l" t="t" r="r" b="b"/>
              <a:pathLst>
                <a:path w="16" h="22" extrusionOk="0">
                  <a:moveTo>
                    <a:pt x="16" y="0"/>
                  </a:moveTo>
                  <a:lnTo>
                    <a:pt x="12" y="0"/>
                  </a:lnTo>
                  <a:lnTo>
                    <a:pt x="2" y="0"/>
                  </a:lnTo>
                  <a:lnTo>
                    <a:pt x="0" y="11"/>
                  </a:lnTo>
                  <a:lnTo>
                    <a:pt x="4" y="22"/>
                  </a:lnTo>
                  <a:lnTo>
                    <a:pt x="8" y="22"/>
                  </a:lnTo>
                  <a:lnTo>
                    <a:pt x="8" y="20"/>
                  </a:lnTo>
                  <a:lnTo>
                    <a:pt x="16" y="22"/>
                  </a:lnTo>
                  <a:lnTo>
                    <a:pt x="16" y="13"/>
                  </a:lnTo>
                  <a:lnTo>
                    <a:pt x="16" y="6"/>
                  </a:lnTo>
                  <a:lnTo>
                    <a:pt x="16" y="4"/>
                  </a:lnTo>
                  <a:lnTo>
                    <a:pt x="16" y="0"/>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11" name="Google Shape;2659;p3">
              <a:extLst>
                <a:ext uri="{FF2B5EF4-FFF2-40B4-BE49-F238E27FC236}">
                  <a16:creationId xmlns:a16="http://schemas.microsoft.com/office/drawing/2014/main" id="{19636ACF-0AB3-EE7F-6FFA-4A9B355923CE}"/>
                </a:ext>
              </a:extLst>
            </p:cNvPr>
            <p:cNvSpPr/>
            <p:nvPr/>
          </p:nvSpPr>
          <p:spPr>
            <a:xfrm>
              <a:off x="8794515" y="5811073"/>
              <a:ext cx="198294" cy="181097"/>
            </a:xfrm>
            <a:custGeom>
              <a:avLst/>
              <a:gdLst/>
              <a:ahLst/>
              <a:cxnLst/>
              <a:rect l="l" t="t" r="r" b="b"/>
              <a:pathLst>
                <a:path w="833" h="647" extrusionOk="0">
                  <a:moveTo>
                    <a:pt x="772" y="555"/>
                  </a:moveTo>
                  <a:cubicBezTo>
                    <a:pt x="773" y="556"/>
                    <a:pt x="773" y="556"/>
                    <a:pt x="773" y="556"/>
                  </a:cubicBezTo>
                  <a:cubicBezTo>
                    <a:pt x="772" y="558"/>
                    <a:pt x="771" y="559"/>
                    <a:pt x="770" y="561"/>
                  </a:cubicBezTo>
                  <a:cubicBezTo>
                    <a:pt x="760" y="571"/>
                    <a:pt x="751" y="581"/>
                    <a:pt x="741" y="591"/>
                  </a:cubicBezTo>
                  <a:cubicBezTo>
                    <a:pt x="735" y="598"/>
                    <a:pt x="728" y="605"/>
                    <a:pt x="721" y="612"/>
                  </a:cubicBezTo>
                  <a:cubicBezTo>
                    <a:pt x="712" y="627"/>
                    <a:pt x="697" y="630"/>
                    <a:pt x="681" y="626"/>
                  </a:cubicBezTo>
                  <a:cubicBezTo>
                    <a:pt x="672" y="613"/>
                    <a:pt x="661" y="622"/>
                    <a:pt x="650" y="626"/>
                  </a:cubicBezTo>
                  <a:cubicBezTo>
                    <a:pt x="636" y="629"/>
                    <a:pt x="611" y="625"/>
                    <a:pt x="608" y="644"/>
                  </a:cubicBezTo>
                  <a:cubicBezTo>
                    <a:pt x="600" y="646"/>
                    <a:pt x="590" y="639"/>
                    <a:pt x="587" y="632"/>
                  </a:cubicBezTo>
                  <a:cubicBezTo>
                    <a:pt x="579" y="613"/>
                    <a:pt x="567" y="641"/>
                    <a:pt x="554" y="633"/>
                  </a:cubicBezTo>
                  <a:cubicBezTo>
                    <a:pt x="541" y="619"/>
                    <a:pt x="521" y="626"/>
                    <a:pt x="512" y="640"/>
                  </a:cubicBezTo>
                  <a:cubicBezTo>
                    <a:pt x="511" y="644"/>
                    <a:pt x="510" y="646"/>
                    <a:pt x="509" y="646"/>
                  </a:cubicBezTo>
                  <a:cubicBezTo>
                    <a:pt x="506" y="646"/>
                    <a:pt x="504" y="630"/>
                    <a:pt x="496" y="637"/>
                  </a:cubicBezTo>
                  <a:cubicBezTo>
                    <a:pt x="480" y="647"/>
                    <a:pt x="493" y="620"/>
                    <a:pt x="480" y="619"/>
                  </a:cubicBezTo>
                  <a:cubicBezTo>
                    <a:pt x="462" y="617"/>
                    <a:pt x="454" y="604"/>
                    <a:pt x="443" y="593"/>
                  </a:cubicBezTo>
                  <a:cubicBezTo>
                    <a:pt x="441" y="583"/>
                    <a:pt x="432" y="586"/>
                    <a:pt x="428" y="579"/>
                  </a:cubicBezTo>
                  <a:cubicBezTo>
                    <a:pt x="433" y="565"/>
                    <a:pt x="417" y="560"/>
                    <a:pt x="406" y="559"/>
                  </a:cubicBezTo>
                  <a:cubicBezTo>
                    <a:pt x="401" y="565"/>
                    <a:pt x="395" y="585"/>
                    <a:pt x="382" y="582"/>
                  </a:cubicBezTo>
                  <a:cubicBezTo>
                    <a:pt x="374" y="570"/>
                    <a:pt x="358" y="577"/>
                    <a:pt x="350" y="568"/>
                  </a:cubicBezTo>
                  <a:cubicBezTo>
                    <a:pt x="343" y="576"/>
                    <a:pt x="334" y="583"/>
                    <a:pt x="325" y="588"/>
                  </a:cubicBezTo>
                  <a:cubicBezTo>
                    <a:pt x="329" y="594"/>
                    <a:pt x="307" y="586"/>
                    <a:pt x="303" y="578"/>
                  </a:cubicBezTo>
                  <a:cubicBezTo>
                    <a:pt x="294" y="580"/>
                    <a:pt x="299" y="567"/>
                    <a:pt x="291" y="567"/>
                  </a:cubicBezTo>
                  <a:cubicBezTo>
                    <a:pt x="278" y="573"/>
                    <a:pt x="278" y="556"/>
                    <a:pt x="273" y="551"/>
                  </a:cubicBezTo>
                  <a:cubicBezTo>
                    <a:pt x="269" y="541"/>
                    <a:pt x="258" y="542"/>
                    <a:pt x="252" y="533"/>
                  </a:cubicBezTo>
                  <a:cubicBezTo>
                    <a:pt x="251" y="531"/>
                    <a:pt x="251" y="531"/>
                    <a:pt x="251" y="531"/>
                  </a:cubicBezTo>
                  <a:cubicBezTo>
                    <a:pt x="253" y="531"/>
                    <a:pt x="249" y="522"/>
                    <a:pt x="244" y="521"/>
                  </a:cubicBezTo>
                  <a:cubicBezTo>
                    <a:pt x="231" y="513"/>
                    <a:pt x="240" y="496"/>
                    <a:pt x="235" y="488"/>
                  </a:cubicBezTo>
                  <a:cubicBezTo>
                    <a:pt x="232" y="475"/>
                    <a:pt x="217" y="471"/>
                    <a:pt x="207" y="467"/>
                  </a:cubicBezTo>
                  <a:cubicBezTo>
                    <a:pt x="202" y="454"/>
                    <a:pt x="187" y="462"/>
                    <a:pt x="181" y="453"/>
                  </a:cubicBezTo>
                  <a:cubicBezTo>
                    <a:pt x="172" y="453"/>
                    <a:pt x="177" y="449"/>
                    <a:pt x="181" y="445"/>
                  </a:cubicBezTo>
                  <a:cubicBezTo>
                    <a:pt x="178" y="435"/>
                    <a:pt x="157" y="432"/>
                    <a:pt x="166" y="419"/>
                  </a:cubicBezTo>
                  <a:cubicBezTo>
                    <a:pt x="178" y="407"/>
                    <a:pt x="159" y="406"/>
                    <a:pt x="153" y="399"/>
                  </a:cubicBezTo>
                  <a:cubicBezTo>
                    <a:pt x="146" y="388"/>
                    <a:pt x="138" y="380"/>
                    <a:pt x="126" y="373"/>
                  </a:cubicBezTo>
                  <a:cubicBezTo>
                    <a:pt x="112" y="366"/>
                    <a:pt x="95" y="362"/>
                    <a:pt x="86" y="348"/>
                  </a:cubicBezTo>
                  <a:cubicBezTo>
                    <a:pt x="71" y="343"/>
                    <a:pt x="87" y="337"/>
                    <a:pt x="87" y="330"/>
                  </a:cubicBezTo>
                  <a:cubicBezTo>
                    <a:pt x="88" y="315"/>
                    <a:pt x="72" y="318"/>
                    <a:pt x="65" y="311"/>
                  </a:cubicBezTo>
                  <a:cubicBezTo>
                    <a:pt x="60" y="298"/>
                    <a:pt x="47" y="289"/>
                    <a:pt x="33" y="293"/>
                  </a:cubicBezTo>
                  <a:cubicBezTo>
                    <a:pt x="23" y="285"/>
                    <a:pt x="1" y="294"/>
                    <a:pt x="0" y="276"/>
                  </a:cubicBezTo>
                  <a:cubicBezTo>
                    <a:pt x="5" y="271"/>
                    <a:pt x="11" y="259"/>
                    <a:pt x="4" y="256"/>
                  </a:cubicBezTo>
                  <a:cubicBezTo>
                    <a:pt x="7" y="256"/>
                    <a:pt x="7" y="256"/>
                    <a:pt x="7" y="256"/>
                  </a:cubicBezTo>
                  <a:cubicBezTo>
                    <a:pt x="35" y="242"/>
                    <a:pt x="35" y="242"/>
                    <a:pt x="35" y="242"/>
                  </a:cubicBezTo>
                  <a:cubicBezTo>
                    <a:pt x="35" y="224"/>
                    <a:pt x="35" y="224"/>
                    <a:pt x="35" y="224"/>
                  </a:cubicBezTo>
                  <a:cubicBezTo>
                    <a:pt x="35" y="208"/>
                    <a:pt x="35" y="208"/>
                    <a:pt x="35" y="208"/>
                  </a:cubicBezTo>
                  <a:cubicBezTo>
                    <a:pt x="47" y="204"/>
                    <a:pt x="47" y="204"/>
                    <a:pt x="47" y="204"/>
                  </a:cubicBezTo>
                  <a:cubicBezTo>
                    <a:pt x="47" y="178"/>
                    <a:pt x="47" y="178"/>
                    <a:pt x="47" y="178"/>
                  </a:cubicBezTo>
                  <a:cubicBezTo>
                    <a:pt x="59" y="174"/>
                    <a:pt x="59" y="174"/>
                    <a:pt x="59" y="174"/>
                  </a:cubicBezTo>
                  <a:cubicBezTo>
                    <a:pt x="69" y="146"/>
                    <a:pt x="69" y="146"/>
                    <a:pt x="69" y="146"/>
                  </a:cubicBezTo>
                  <a:cubicBezTo>
                    <a:pt x="127" y="134"/>
                    <a:pt x="127" y="134"/>
                    <a:pt x="127" y="134"/>
                  </a:cubicBezTo>
                  <a:cubicBezTo>
                    <a:pt x="137" y="152"/>
                    <a:pt x="137" y="152"/>
                    <a:pt x="137" y="152"/>
                  </a:cubicBezTo>
                  <a:cubicBezTo>
                    <a:pt x="155" y="168"/>
                    <a:pt x="155" y="168"/>
                    <a:pt x="155" y="168"/>
                  </a:cubicBezTo>
                  <a:cubicBezTo>
                    <a:pt x="167" y="198"/>
                    <a:pt x="167" y="198"/>
                    <a:pt x="167" y="198"/>
                  </a:cubicBezTo>
                  <a:cubicBezTo>
                    <a:pt x="197" y="204"/>
                    <a:pt x="197" y="204"/>
                    <a:pt x="197" y="204"/>
                  </a:cubicBezTo>
                  <a:cubicBezTo>
                    <a:pt x="211" y="192"/>
                    <a:pt x="211" y="192"/>
                    <a:pt x="211" y="192"/>
                  </a:cubicBezTo>
                  <a:cubicBezTo>
                    <a:pt x="281" y="198"/>
                    <a:pt x="281" y="198"/>
                    <a:pt x="281" y="198"/>
                  </a:cubicBezTo>
                  <a:cubicBezTo>
                    <a:pt x="289" y="212"/>
                    <a:pt x="289" y="212"/>
                    <a:pt x="289" y="212"/>
                  </a:cubicBezTo>
                  <a:cubicBezTo>
                    <a:pt x="349" y="214"/>
                    <a:pt x="349" y="214"/>
                    <a:pt x="349" y="214"/>
                  </a:cubicBezTo>
                  <a:cubicBezTo>
                    <a:pt x="367" y="188"/>
                    <a:pt x="367" y="188"/>
                    <a:pt x="367" y="188"/>
                  </a:cubicBezTo>
                  <a:cubicBezTo>
                    <a:pt x="403" y="184"/>
                    <a:pt x="403" y="184"/>
                    <a:pt x="403" y="184"/>
                  </a:cubicBezTo>
                  <a:cubicBezTo>
                    <a:pt x="405" y="166"/>
                    <a:pt x="405" y="166"/>
                    <a:pt x="405" y="166"/>
                  </a:cubicBezTo>
                  <a:cubicBezTo>
                    <a:pt x="431" y="142"/>
                    <a:pt x="431" y="142"/>
                    <a:pt x="431" y="142"/>
                  </a:cubicBezTo>
                  <a:cubicBezTo>
                    <a:pt x="495" y="182"/>
                    <a:pt x="495" y="182"/>
                    <a:pt x="495" y="182"/>
                  </a:cubicBezTo>
                  <a:cubicBezTo>
                    <a:pt x="527" y="184"/>
                    <a:pt x="527" y="184"/>
                    <a:pt x="527" y="184"/>
                  </a:cubicBezTo>
                  <a:cubicBezTo>
                    <a:pt x="569" y="142"/>
                    <a:pt x="569" y="142"/>
                    <a:pt x="569" y="142"/>
                  </a:cubicBezTo>
                  <a:cubicBezTo>
                    <a:pt x="581" y="118"/>
                    <a:pt x="581" y="118"/>
                    <a:pt x="581" y="118"/>
                  </a:cubicBezTo>
                  <a:cubicBezTo>
                    <a:pt x="623" y="84"/>
                    <a:pt x="623" y="84"/>
                    <a:pt x="623" y="84"/>
                  </a:cubicBezTo>
                  <a:cubicBezTo>
                    <a:pt x="615" y="70"/>
                    <a:pt x="615" y="70"/>
                    <a:pt x="615" y="70"/>
                  </a:cubicBezTo>
                  <a:cubicBezTo>
                    <a:pt x="615" y="42"/>
                    <a:pt x="615" y="42"/>
                    <a:pt x="615" y="42"/>
                  </a:cubicBezTo>
                  <a:cubicBezTo>
                    <a:pt x="595" y="22"/>
                    <a:pt x="595" y="22"/>
                    <a:pt x="595" y="22"/>
                  </a:cubicBezTo>
                  <a:cubicBezTo>
                    <a:pt x="637" y="18"/>
                    <a:pt x="637" y="18"/>
                    <a:pt x="637" y="18"/>
                  </a:cubicBezTo>
                  <a:cubicBezTo>
                    <a:pt x="637" y="0"/>
                    <a:pt x="637" y="0"/>
                    <a:pt x="637" y="0"/>
                  </a:cubicBezTo>
                  <a:cubicBezTo>
                    <a:pt x="677" y="0"/>
                    <a:pt x="677" y="0"/>
                    <a:pt x="677" y="0"/>
                  </a:cubicBezTo>
                  <a:cubicBezTo>
                    <a:pt x="671" y="50"/>
                    <a:pt x="671" y="50"/>
                    <a:pt x="671" y="50"/>
                  </a:cubicBezTo>
                  <a:cubicBezTo>
                    <a:pt x="679" y="112"/>
                    <a:pt x="679" y="112"/>
                    <a:pt x="679" y="112"/>
                  </a:cubicBezTo>
                  <a:cubicBezTo>
                    <a:pt x="701" y="122"/>
                    <a:pt x="701" y="122"/>
                    <a:pt x="701" y="122"/>
                  </a:cubicBezTo>
                  <a:cubicBezTo>
                    <a:pt x="717" y="154"/>
                    <a:pt x="717" y="154"/>
                    <a:pt x="717" y="154"/>
                  </a:cubicBezTo>
                  <a:cubicBezTo>
                    <a:pt x="725" y="154"/>
                    <a:pt x="725" y="154"/>
                    <a:pt x="725" y="154"/>
                  </a:cubicBezTo>
                  <a:cubicBezTo>
                    <a:pt x="721" y="178"/>
                    <a:pt x="721" y="178"/>
                    <a:pt x="721" y="178"/>
                  </a:cubicBezTo>
                  <a:cubicBezTo>
                    <a:pt x="723" y="190"/>
                    <a:pt x="723" y="190"/>
                    <a:pt x="723" y="190"/>
                  </a:cubicBezTo>
                  <a:cubicBezTo>
                    <a:pt x="725" y="200"/>
                    <a:pt x="725" y="200"/>
                    <a:pt x="725" y="200"/>
                  </a:cubicBezTo>
                  <a:cubicBezTo>
                    <a:pt x="737" y="202"/>
                    <a:pt x="737" y="202"/>
                    <a:pt x="737" y="202"/>
                  </a:cubicBezTo>
                  <a:cubicBezTo>
                    <a:pt x="738" y="202"/>
                    <a:pt x="738" y="202"/>
                    <a:pt x="738" y="202"/>
                  </a:cubicBezTo>
                  <a:cubicBezTo>
                    <a:pt x="739" y="210"/>
                    <a:pt x="740" y="218"/>
                    <a:pt x="741" y="226"/>
                  </a:cubicBezTo>
                  <a:cubicBezTo>
                    <a:pt x="740" y="238"/>
                    <a:pt x="746" y="254"/>
                    <a:pt x="736" y="264"/>
                  </a:cubicBezTo>
                  <a:cubicBezTo>
                    <a:pt x="727" y="268"/>
                    <a:pt x="713" y="280"/>
                    <a:pt x="707" y="268"/>
                  </a:cubicBezTo>
                  <a:cubicBezTo>
                    <a:pt x="695" y="269"/>
                    <a:pt x="674" y="262"/>
                    <a:pt x="671" y="277"/>
                  </a:cubicBezTo>
                  <a:cubicBezTo>
                    <a:pt x="677" y="287"/>
                    <a:pt x="669" y="296"/>
                    <a:pt x="662" y="304"/>
                  </a:cubicBezTo>
                  <a:cubicBezTo>
                    <a:pt x="653" y="320"/>
                    <a:pt x="675" y="317"/>
                    <a:pt x="682" y="323"/>
                  </a:cubicBezTo>
                  <a:cubicBezTo>
                    <a:pt x="699" y="321"/>
                    <a:pt x="713" y="328"/>
                    <a:pt x="725" y="338"/>
                  </a:cubicBezTo>
                  <a:cubicBezTo>
                    <a:pt x="740" y="343"/>
                    <a:pt x="734" y="363"/>
                    <a:pt x="748" y="366"/>
                  </a:cubicBezTo>
                  <a:cubicBezTo>
                    <a:pt x="751" y="380"/>
                    <a:pt x="764" y="381"/>
                    <a:pt x="773" y="387"/>
                  </a:cubicBezTo>
                  <a:cubicBezTo>
                    <a:pt x="773" y="402"/>
                    <a:pt x="795" y="398"/>
                    <a:pt x="795" y="414"/>
                  </a:cubicBezTo>
                  <a:cubicBezTo>
                    <a:pt x="799" y="428"/>
                    <a:pt x="807" y="441"/>
                    <a:pt x="811" y="455"/>
                  </a:cubicBezTo>
                  <a:cubicBezTo>
                    <a:pt x="812" y="467"/>
                    <a:pt x="819" y="476"/>
                    <a:pt x="825" y="485"/>
                  </a:cubicBezTo>
                  <a:cubicBezTo>
                    <a:pt x="830" y="486"/>
                    <a:pt x="832" y="489"/>
                    <a:pt x="833" y="492"/>
                  </a:cubicBezTo>
                  <a:lnTo>
                    <a:pt x="772" y="55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12" name="Google Shape;2660;p3">
              <a:extLst>
                <a:ext uri="{FF2B5EF4-FFF2-40B4-BE49-F238E27FC236}">
                  <a16:creationId xmlns:a16="http://schemas.microsoft.com/office/drawing/2014/main" id="{66E66B61-3D25-309C-6822-EF5E9D8E5C89}"/>
                </a:ext>
              </a:extLst>
            </p:cNvPr>
            <p:cNvSpPr/>
            <p:nvPr/>
          </p:nvSpPr>
          <p:spPr>
            <a:xfrm>
              <a:off x="8752296" y="5576265"/>
              <a:ext cx="284681" cy="306379"/>
            </a:xfrm>
            <a:custGeom>
              <a:avLst/>
              <a:gdLst/>
              <a:ahLst/>
              <a:cxnLst/>
              <a:rect l="l" t="t" r="r" b="b"/>
              <a:pathLst>
                <a:path w="10000" h="10625" extrusionOk="0">
                  <a:moveTo>
                    <a:pt x="8954" y="1315"/>
                  </a:moveTo>
                  <a:cubicBezTo>
                    <a:pt x="8963" y="1431"/>
                    <a:pt x="8979" y="1558"/>
                    <a:pt x="8996" y="1684"/>
                  </a:cubicBezTo>
                  <a:cubicBezTo>
                    <a:pt x="9039" y="1899"/>
                    <a:pt x="9030" y="2123"/>
                    <a:pt x="9072" y="2336"/>
                  </a:cubicBezTo>
                  <a:cubicBezTo>
                    <a:pt x="9097" y="2512"/>
                    <a:pt x="9139" y="2677"/>
                    <a:pt x="9189" y="2842"/>
                  </a:cubicBezTo>
                  <a:cubicBezTo>
                    <a:pt x="9197" y="2911"/>
                    <a:pt x="9239" y="2968"/>
                    <a:pt x="9272" y="3018"/>
                  </a:cubicBezTo>
                  <a:cubicBezTo>
                    <a:pt x="9331" y="3076"/>
                    <a:pt x="9406" y="3095"/>
                    <a:pt x="9465" y="3124"/>
                  </a:cubicBezTo>
                  <a:cubicBezTo>
                    <a:pt x="9515" y="3164"/>
                    <a:pt x="9591" y="3144"/>
                    <a:pt x="9624" y="3202"/>
                  </a:cubicBezTo>
                  <a:cubicBezTo>
                    <a:pt x="9674" y="3221"/>
                    <a:pt x="9682" y="3280"/>
                    <a:pt x="9699" y="3329"/>
                  </a:cubicBezTo>
                  <a:cubicBezTo>
                    <a:pt x="9707" y="3367"/>
                    <a:pt x="9732" y="3407"/>
                    <a:pt x="9774" y="3367"/>
                  </a:cubicBezTo>
                  <a:cubicBezTo>
                    <a:pt x="9807" y="3358"/>
                    <a:pt x="9824" y="3426"/>
                    <a:pt x="9875" y="3397"/>
                  </a:cubicBezTo>
                  <a:cubicBezTo>
                    <a:pt x="9892" y="3416"/>
                    <a:pt x="9892" y="3474"/>
                    <a:pt x="9917" y="3503"/>
                  </a:cubicBezTo>
                  <a:cubicBezTo>
                    <a:pt x="9950" y="3503"/>
                    <a:pt x="9983" y="3533"/>
                    <a:pt x="10000" y="3572"/>
                  </a:cubicBezTo>
                  <a:lnTo>
                    <a:pt x="10000" y="3572"/>
                  </a:lnTo>
                  <a:cubicBezTo>
                    <a:pt x="9908" y="3640"/>
                    <a:pt x="9925" y="3786"/>
                    <a:pt x="9849" y="3864"/>
                  </a:cubicBezTo>
                  <a:cubicBezTo>
                    <a:pt x="9841" y="3971"/>
                    <a:pt x="9749" y="3864"/>
                    <a:pt x="9749" y="3961"/>
                  </a:cubicBezTo>
                  <a:cubicBezTo>
                    <a:pt x="9691" y="3844"/>
                    <a:pt x="9641" y="4059"/>
                    <a:pt x="9556" y="3980"/>
                  </a:cubicBezTo>
                  <a:cubicBezTo>
                    <a:pt x="9548" y="4097"/>
                    <a:pt x="9406" y="4030"/>
                    <a:pt x="9406" y="4126"/>
                  </a:cubicBezTo>
                  <a:cubicBezTo>
                    <a:pt x="9440" y="4302"/>
                    <a:pt x="9289" y="4331"/>
                    <a:pt x="9189" y="4321"/>
                  </a:cubicBezTo>
                  <a:cubicBezTo>
                    <a:pt x="9047" y="4224"/>
                    <a:pt x="9139" y="4448"/>
                    <a:pt x="9122" y="4525"/>
                  </a:cubicBezTo>
                  <a:cubicBezTo>
                    <a:pt x="8988" y="4651"/>
                    <a:pt x="9189" y="4817"/>
                    <a:pt x="9097" y="4954"/>
                  </a:cubicBezTo>
                  <a:cubicBezTo>
                    <a:pt x="9072" y="5099"/>
                    <a:pt x="9004" y="5236"/>
                    <a:pt x="8971" y="5372"/>
                  </a:cubicBezTo>
                  <a:cubicBezTo>
                    <a:pt x="8963" y="5498"/>
                    <a:pt x="8954" y="5644"/>
                    <a:pt x="8863" y="5732"/>
                  </a:cubicBezTo>
                  <a:cubicBezTo>
                    <a:pt x="8896" y="5916"/>
                    <a:pt x="8913" y="6102"/>
                    <a:pt x="8946" y="6286"/>
                  </a:cubicBezTo>
                  <a:cubicBezTo>
                    <a:pt x="8963" y="6315"/>
                    <a:pt x="8963" y="6355"/>
                    <a:pt x="8963" y="6384"/>
                  </a:cubicBezTo>
                  <a:cubicBezTo>
                    <a:pt x="8954" y="6491"/>
                    <a:pt x="8904" y="6598"/>
                    <a:pt x="8946" y="6704"/>
                  </a:cubicBezTo>
                  <a:cubicBezTo>
                    <a:pt x="8921" y="6831"/>
                    <a:pt x="8904" y="6947"/>
                    <a:pt x="8829" y="7045"/>
                  </a:cubicBezTo>
                  <a:cubicBezTo>
                    <a:pt x="8796" y="7200"/>
                    <a:pt x="8771" y="7357"/>
                    <a:pt x="8796" y="7522"/>
                  </a:cubicBezTo>
                  <a:cubicBezTo>
                    <a:pt x="8720" y="7580"/>
                    <a:pt x="8553" y="7512"/>
                    <a:pt x="8503" y="7639"/>
                  </a:cubicBezTo>
                  <a:cubicBezTo>
                    <a:pt x="8427" y="7735"/>
                    <a:pt x="8402" y="7872"/>
                    <a:pt x="8344" y="7979"/>
                  </a:cubicBezTo>
                  <a:cubicBezTo>
                    <a:pt x="8344" y="8135"/>
                    <a:pt x="8176" y="8154"/>
                    <a:pt x="8160" y="8290"/>
                  </a:cubicBezTo>
                  <a:cubicBezTo>
                    <a:pt x="8236" y="8446"/>
                    <a:pt x="8085" y="8582"/>
                    <a:pt x="8143" y="8747"/>
                  </a:cubicBezTo>
                  <a:cubicBezTo>
                    <a:pt x="8085" y="8825"/>
                    <a:pt x="8176" y="8923"/>
                    <a:pt x="8093" y="8990"/>
                  </a:cubicBezTo>
                  <a:cubicBezTo>
                    <a:pt x="8035" y="9117"/>
                    <a:pt x="8010" y="8990"/>
                    <a:pt x="7943" y="8942"/>
                  </a:cubicBezTo>
                  <a:cubicBezTo>
                    <a:pt x="7825" y="8893"/>
                    <a:pt x="7784" y="9088"/>
                    <a:pt x="7725" y="9185"/>
                  </a:cubicBezTo>
                  <a:cubicBezTo>
                    <a:pt x="7750" y="9302"/>
                    <a:pt x="7809" y="9438"/>
                    <a:pt x="7725" y="9546"/>
                  </a:cubicBezTo>
                  <a:cubicBezTo>
                    <a:pt x="7684" y="9652"/>
                    <a:pt x="7659" y="9778"/>
                    <a:pt x="7633" y="9895"/>
                  </a:cubicBezTo>
                  <a:cubicBezTo>
                    <a:pt x="7633" y="9964"/>
                    <a:pt x="7642" y="10031"/>
                    <a:pt x="7650" y="10100"/>
                  </a:cubicBezTo>
                  <a:lnTo>
                    <a:pt x="7642" y="10100"/>
                  </a:lnTo>
                  <a:lnTo>
                    <a:pt x="7541" y="10080"/>
                  </a:lnTo>
                  <a:cubicBezTo>
                    <a:pt x="7535" y="10048"/>
                    <a:pt x="7530" y="10015"/>
                    <a:pt x="7524" y="9983"/>
                  </a:cubicBezTo>
                  <a:cubicBezTo>
                    <a:pt x="7519" y="9944"/>
                    <a:pt x="7513" y="9905"/>
                    <a:pt x="7508" y="9866"/>
                  </a:cubicBezTo>
                  <a:lnTo>
                    <a:pt x="7541" y="9632"/>
                  </a:lnTo>
                  <a:lnTo>
                    <a:pt x="7474" y="9632"/>
                  </a:lnTo>
                  <a:cubicBezTo>
                    <a:pt x="7429" y="9529"/>
                    <a:pt x="7385" y="9425"/>
                    <a:pt x="7340" y="9322"/>
                  </a:cubicBezTo>
                  <a:lnTo>
                    <a:pt x="7157" y="9224"/>
                  </a:lnTo>
                  <a:cubicBezTo>
                    <a:pt x="7135" y="9023"/>
                    <a:pt x="7112" y="8822"/>
                    <a:pt x="7090" y="8621"/>
                  </a:cubicBezTo>
                  <a:cubicBezTo>
                    <a:pt x="7107" y="8459"/>
                    <a:pt x="7123" y="8297"/>
                    <a:pt x="7140" y="8135"/>
                  </a:cubicBezTo>
                  <a:lnTo>
                    <a:pt x="6805" y="8135"/>
                  </a:lnTo>
                  <a:lnTo>
                    <a:pt x="6805" y="8310"/>
                  </a:lnTo>
                  <a:lnTo>
                    <a:pt x="6454" y="8348"/>
                  </a:lnTo>
                  <a:lnTo>
                    <a:pt x="6621" y="8543"/>
                  </a:lnTo>
                  <a:lnTo>
                    <a:pt x="6621" y="8816"/>
                  </a:lnTo>
                  <a:cubicBezTo>
                    <a:pt x="6643" y="8861"/>
                    <a:pt x="6666" y="8907"/>
                    <a:pt x="6688" y="8952"/>
                  </a:cubicBezTo>
                  <a:lnTo>
                    <a:pt x="6337" y="9283"/>
                  </a:lnTo>
                  <a:cubicBezTo>
                    <a:pt x="6303" y="9361"/>
                    <a:pt x="6270" y="9438"/>
                    <a:pt x="6236" y="9516"/>
                  </a:cubicBezTo>
                  <a:lnTo>
                    <a:pt x="5885" y="9925"/>
                  </a:lnTo>
                  <a:lnTo>
                    <a:pt x="5617" y="9905"/>
                  </a:lnTo>
                  <a:lnTo>
                    <a:pt x="5082" y="9516"/>
                  </a:lnTo>
                  <a:lnTo>
                    <a:pt x="4865" y="9749"/>
                  </a:lnTo>
                  <a:cubicBezTo>
                    <a:pt x="4859" y="9808"/>
                    <a:pt x="4854" y="9866"/>
                    <a:pt x="4848" y="9925"/>
                  </a:cubicBezTo>
                  <a:cubicBezTo>
                    <a:pt x="4748" y="9938"/>
                    <a:pt x="4602" y="9919"/>
                    <a:pt x="4547" y="9964"/>
                  </a:cubicBezTo>
                  <a:cubicBezTo>
                    <a:pt x="4492" y="10009"/>
                    <a:pt x="4623" y="10159"/>
                    <a:pt x="4520" y="10198"/>
                  </a:cubicBezTo>
                  <a:cubicBezTo>
                    <a:pt x="4417" y="10237"/>
                    <a:pt x="4046" y="10224"/>
                    <a:pt x="3931" y="10201"/>
                  </a:cubicBezTo>
                  <a:cubicBezTo>
                    <a:pt x="3816" y="10178"/>
                    <a:pt x="3943" y="10094"/>
                    <a:pt x="3828" y="10061"/>
                  </a:cubicBezTo>
                  <a:cubicBezTo>
                    <a:pt x="3713" y="10028"/>
                    <a:pt x="3438" y="10022"/>
                    <a:pt x="3243" y="10002"/>
                  </a:cubicBezTo>
                  <a:lnTo>
                    <a:pt x="3125" y="10119"/>
                  </a:lnTo>
                  <a:lnTo>
                    <a:pt x="2874" y="10061"/>
                  </a:lnTo>
                  <a:cubicBezTo>
                    <a:pt x="2841" y="9964"/>
                    <a:pt x="2807" y="9866"/>
                    <a:pt x="2774" y="9769"/>
                  </a:cubicBezTo>
                  <a:lnTo>
                    <a:pt x="2623" y="9613"/>
                  </a:lnTo>
                  <a:cubicBezTo>
                    <a:pt x="2595" y="9555"/>
                    <a:pt x="2568" y="9496"/>
                    <a:pt x="2540" y="9438"/>
                  </a:cubicBezTo>
                  <a:lnTo>
                    <a:pt x="2054" y="9555"/>
                  </a:lnTo>
                  <a:cubicBezTo>
                    <a:pt x="2026" y="9646"/>
                    <a:pt x="1999" y="9736"/>
                    <a:pt x="1971" y="9827"/>
                  </a:cubicBezTo>
                  <a:lnTo>
                    <a:pt x="1871" y="9866"/>
                  </a:lnTo>
                  <a:lnTo>
                    <a:pt x="1871" y="10119"/>
                  </a:lnTo>
                  <a:lnTo>
                    <a:pt x="1770" y="10158"/>
                  </a:lnTo>
                  <a:lnTo>
                    <a:pt x="1770" y="10314"/>
                  </a:lnTo>
                  <a:lnTo>
                    <a:pt x="1770" y="10489"/>
                  </a:lnTo>
                  <a:lnTo>
                    <a:pt x="1537" y="10625"/>
                  </a:lnTo>
                  <a:lnTo>
                    <a:pt x="1511" y="10625"/>
                  </a:lnTo>
                  <a:lnTo>
                    <a:pt x="1461" y="10625"/>
                  </a:lnTo>
                  <a:cubicBezTo>
                    <a:pt x="1336" y="10596"/>
                    <a:pt x="1176" y="10625"/>
                    <a:pt x="1076" y="10586"/>
                  </a:cubicBezTo>
                  <a:cubicBezTo>
                    <a:pt x="1035" y="10625"/>
                    <a:pt x="1201" y="10382"/>
                    <a:pt x="1060" y="10430"/>
                  </a:cubicBezTo>
                  <a:cubicBezTo>
                    <a:pt x="967" y="10284"/>
                    <a:pt x="1210" y="10255"/>
                    <a:pt x="1160" y="10100"/>
                  </a:cubicBezTo>
                  <a:cubicBezTo>
                    <a:pt x="1126" y="9983"/>
                    <a:pt x="1210" y="9885"/>
                    <a:pt x="1160" y="9769"/>
                  </a:cubicBezTo>
                  <a:cubicBezTo>
                    <a:pt x="1085" y="9623"/>
                    <a:pt x="1018" y="9477"/>
                    <a:pt x="934" y="9341"/>
                  </a:cubicBezTo>
                  <a:cubicBezTo>
                    <a:pt x="842" y="9224"/>
                    <a:pt x="709" y="9146"/>
                    <a:pt x="658" y="8990"/>
                  </a:cubicBezTo>
                  <a:lnTo>
                    <a:pt x="616" y="8981"/>
                  </a:lnTo>
                  <a:cubicBezTo>
                    <a:pt x="658" y="8981"/>
                    <a:pt x="691" y="8961"/>
                    <a:pt x="691" y="8874"/>
                  </a:cubicBezTo>
                  <a:cubicBezTo>
                    <a:pt x="734" y="8767"/>
                    <a:pt x="717" y="8611"/>
                    <a:pt x="599" y="8621"/>
                  </a:cubicBezTo>
                  <a:cubicBezTo>
                    <a:pt x="499" y="8563"/>
                    <a:pt x="415" y="8465"/>
                    <a:pt x="466" y="8319"/>
                  </a:cubicBezTo>
                  <a:cubicBezTo>
                    <a:pt x="466" y="8241"/>
                    <a:pt x="533" y="8095"/>
                    <a:pt x="407" y="8164"/>
                  </a:cubicBezTo>
                  <a:cubicBezTo>
                    <a:pt x="433" y="8047"/>
                    <a:pt x="298" y="7901"/>
                    <a:pt x="373" y="7775"/>
                  </a:cubicBezTo>
                  <a:cubicBezTo>
                    <a:pt x="323" y="7687"/>
                    <a:pt x="215" y="7648"/>
                    <a:pt x="148" y="7735"/>
                  </a:cubicBezTo>
                  <a:cubicBezTo>
                    <a:pt x="-36" y="7784"/>
                    <a:pt x="-28" y="7522"/>
                    <a:pt x="64" y="7415"/>
                  </a:cubicBezTo>
                  <a:cubicBezTo>
                    <a:pt x="148" y="7346"/>
                    <a:pt x="323" y="7250"/>
                    <a:pt x="223" y="7113"/>
                  </a:cubicBezTo>
                  <a:cubicBezTo>
                    <a:pt x="198" y="7006"/>
                    <a:pt x="81" y="6889"/>
                    <a:pt x="198" y="6802"/>
                  </a:cubicBezTo>
                  <a:cubicBezTo>
                    <a:pt x="257" y="6704"/>
                    <a:pt x="407" y="6714"/>
                    <a:pt x="415" y="6588"/>
                  </a:cubicBezTo>
                  <a:cubicBezTo>
                    <a:pt x="365" y="6568"/>
                    <a:pt x="323" y="6520"/>
                    <a:pt x="348" y="6441"/>
                  </a:cubicBezTo>
                  <a:cubicBezTo>
                    <a:pt x="315" y="6374"/>
                    <a:pt x="273" y="6286"/>
                    <a:pt x="382" y="6267"/>
                  </a:cubicBezTo>
                  <a:cubicBezTo>
                    <a:pt x="458" y="6267"/>
                    <a:pt x="508" y="6218"/>
                    <a:pt x="474" y="6131"/>
                  </a:cubicBezTo>
                  <a:cubicBezTo>
                    <a:pt x="508" y="5985"/>
                    <a:pt x="674" y="5935"/>
                    <a:pt x="666" y="5770"/>
                  </a:cubicBezTo>
                  <a:cubicBezTo>
                    <a:pt x="666" y="5693"/>
                    <a:pt x="566" y="5605"/>
                    <a:pt x="674" y="5556"/>
                  </a:cubicBezTo>
                  <a:cubicBezTo>
                    <a:pt x="759" y="5420"/>
                    <a:pt x="900" y="5556"/>
                    <a:pt x="1001" y="5460"/>
                  </a:cubicBezTo>
                  <a:cubicBezTo>
                    <a:pt x="1093" y="5401"/>
                    <a:pt x="1218" y="5517"/>
                    <a:pt x="1269" y="5450"/>
                  </a:cubicBezTo>
                  <a:cubicBezTo>
                    <a:pt x="1252" y="4730"/>
                    <a:pt x="1210" y="3445"/>
                    <a:pt x="1185" y="2716"/>
                  </a:cubicBezTo>
                  <a:lnTo>
                    <a:pt x="1185" y="2716"/>
                  </a:lnTo>
                  <a:cubicBezTo>
                    <a:pt x="1185" y="2667"/>
                    <a:pt x="1176" y="2443"/>
                    <a:pt x="1176" y="2355"/>
                  </a:cubicBezTo>
                  <a:cubicBezTo>
                    <a:pt x="1369" y="2346"/>
                    <a:pt x="1578" y="2346"/>
                    <a:pt x="1770" y="2346"/>
                  </a:cubicBezTo>
                  <a:cubicBezTo>
                    <a:pt x="1753" y="1860"/>
                    <a:pt x="1737" y="1373"/>
                    <a:pt x="1712" y="896"/>
                  </a:cubicBezTo>
                  <a:lnTo>
                    <a:pt x="5434" y="789"/>
                  </a:lnTo>
                  <a:cubicBezTo>
                    <a:pt x="5442" y="731"/>
                    <a:pt x="5509" y="546"/>
                    <a:pt x="5559" y="663"/>
                  </a:cubicBezTo>
                  <a:cubicBezTo>
                    <a:pt x="5534" y="741"/>
                    <a:pt x="5542" y="829"/>
                    <a:pt x="5626" y="789"/>
                  </a:cubicBezTo>
                  <a:cubicBezTo>
                    <a:pt x="6111" y="770"/>
                    <a:pt x="6069" y="780"/>
                    <a:pt x="6555" y="751"/>
                  </a:cubicBezTo>
                  <a:lnTo>
                    <a:pt x="6555" y="751"/>
                  </a:lnTo>
                  <a:lnTo>
                    <a:pt x="7081" y="731"/>
                  </a:lnTo>
                  <a:cubicBezTo>
                    <a:pt x="7273" y="709"/>
                    <a:pt x="7465" y="477"/>
                    <a:pt x="7657" y="455"/>
                  </a:cubicBezTo>
                  <a:cubicBezTo>
                    <a:pt x="7809" y="374"/>
                    <a:pt x="7725" y="170"/>
                    <a:pt x="7837" y="155"/>
                  </a:cubicBezTo>
                  <a:cubicBezTo>
                    <a:pt x="7914" y="125"/>
                    <a:pt x="7962" y="-30"/>
                    <a:pt x="8044" y="5"/>
                  </a:cubicBezTo>
                  <a:cubicBezTo>
                    <a:pt x="8126" y="40"/>
                    <a:pt x="8231" y="300"/>
                    <a:pt x="8327" y="365"/>
                  </a:cubicBezTo>
                  <a:lnTo>
                    <a:pt x="8695" y="663"/>
                  </a:lnTo>
                  <a:lnTo>
                    <a:pt x="8695" y="663"/>
                  </a:lnTo>
                  <a:cubicBezTo>
                    <a:pt x="8712" y="693"/>
                    <a:pt x="8720" y="731"/>
                    <a:pt x="8728" y="770"/>
                  </a:cubicBezTo>
                  <a:cubicBezTo>
                    <a:pt x="8728" y="858"/>
                    <a:pt x="8754" y="935"/>
                    <a:pt x="8771" y="1013"/>
                  </a:cubicBezTo>
                  <a:cubicBezTo>
                    <a:pt x="8829" y="1101"/>
                    <a:pt x="8888" y="1169"/>
                    <a:pt x="8954" y="1237"/>
                  </a:cubicBezTo>
                  <a:cubicBezTo>
                    <a:pt x="8954" y="1266"/>
                    <a:pt x="9013" y="1335"/>
                    <a:pt x="8954" y="1315"/>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13" name="Google Shape;2661;p3">
              <a:extLst>
                <a:ext uri="{FF2B5EF4-FFF2-40B4-BE49-F238E27FC236}">
                  <a16:creationId xmlns:a16="http://schemas.microsoft.com/office/drawing/2014/main" id="{C71377C6-2182-36D9-812B-1D696BC9FA87}"/>
                </a:ext>
              </a:extLst>
            </p:cNvPr>
            <p:cNvSpPr/>
            <p:nvPr/>
          </p:nvSpPr>
          <p:spPr>
            <a:xfrm>
              <a:off x="10416883" y="5256266"/>
              <a:ext cx="61696" cy="90531"/>
            </a:xfrm>
            <a:custGeom>
              <a:avLst/>
              <a:gdLst/>
              <a:ahLst/>
              <a:cxnLst/>
              <a:rect l="l" t="t" r="r" b="b"/>
              <a:pathLst>
                <a:path w="17" h="25" extrusionOk="0">
                  <a:moveTo>
                    <a:pt x="0" y="5"/>
                  </a:moveTo>
                  <a:lnTo>
                    <a:pt x="2" y="5"/>
                  </a:lnTo>
                  <a:lnTo>
                    <a:pt x="5" y="0"/>
                  </a:lnTo>
                  <a:lnTo>
                    <a:pt x="11" y="7"/>
                  </a:lnTo>
                  <a:lnTo>
                    <a:pt x="17" y="16"/>
                  </a:lnTo>
                  <a:lnTo>
                    <a:pt x="17" y="21"/>
                  </a:lnTo>
                  <a:lnTo>
                    <a:pt x="9" y="25"/>
                  </a:lnTo>
                  <a:lnTo>
                    <a:pt x="2" y="21"/>
                  </a:lnTo>
                  <a:lnTo>
                    <a:pt x="5" y="16"/>
                  </a:lnTo>
                  <a:lnTo>
                    <a:pt x="0" y="9"/>
                  </a:lnTo>
                  <a:lnTo>
                    <a:pt x="2" y="9"/>
                  </a:lnTo>
                  <a:lnTo>
                    <a:pt x="0" y="7"/>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14" name="Google Shape;2662;p3">
              <a:extLst>
                <a:ext uri="{FF2B5EF4-FFF2-40B4-BE49-F238E27FC236}">
                  <a16:creationId xmlns:a16="http://schemas.microsoft.com/office/drawing/2014/main" id="{3691D270-AFA4-B71E-D227-A2D53FECF653}"/>
                </a:ext>
              </a:extLst>
            </p:cNvPr>
            <p:cNvSpPr/>
            <p:nvPr/>
          </p:nvSpPr>
          <p:spPr>
            <a:xfrm>
              <a:off x="9738236" y="5861014"/>
              <a:ext cx="43549" cy="72424"/>
            </a:xfrm>
            <a:custGeom>
              <a:avLst/>
              <a:gdLst/>
              <a:ahLst/>
              <a:cxnLst/>
              <a:rect l="l" t="t" r="r" b="b"/>
              <a:pathLst>
                <a:path w="12" h="20" extrusionOk="0">
                  <a:moveTo>
                    <a:pt x="0" y="11"/>
                  </a:moveTo>
                  <a:lnTo>
                    <a:pt x="4" y="20"/>
                  </a:lnTo>
                  <a:lnTo>
                    <a:pt x="8" y="20"/>
                  </a:lnTo>
                  <a:lnTo>
                    <a:pt x="12" y="20"/>
                  </a:lnTo>
                  <a:lnTo>
                    <a:pt x="12" y="11"/>
                  </a:lnTo>
                  <a:lnTo>
                    <a:pt x="6" y="2"/>
                  </a:lnTo>
                  <a:lnTo>
                    <a:pt x="4" y="0"/>
                  </a:lnTo>
                  <a:lnTo>
                    <a:pt x="4" y="2"/>
                  </a:lnTo>
                  <a:lnTo>
                    <a:pt x="2" y="7"/>
                  </a:lnTo>
                  <a:lnTo>
                    <a:pt x="0" y="11"/>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15" name="Google Shape;2664;p3">
              <a:extLst>
                <a:ext uri="{FF2B5EF4-FFF2-40B4-BE49-F238E27FC236}">
                  <a16:creationId xmlns:a16="http://schemas.microsoft.com/office/drawing/2014/main" id="{757EAB1E-17C8-4474-ACB3-410796FB2D7C}"/>
                </a:ext>
              </a:extLst>
            </p:cNvPr>
            <p:cNvSpPr/>
            <p:nvPr/>
          </p:nvSpPr>
          <p:spPr>
            <a:xfrm>
              <a:off x="8428120" y="5223674"/>
              <a:ext cx="14516" cy="25349"/>
            </a:xfrm>
            <a:custGeom>
              <a:avLst/>
              <a:gdLst/>
              <a:ahLst/>
              <a:cxnLst/>
              <a:rect l="l" t="t" r="r" b="b"/>
              <a:pathLst>
                <a:path w="4" h="7" extrusionOk="0">
                  <a:moveTo>
                    <a:pt x="0" y="5"/>
                  </a:moveTo>
                  <a:lnTo>
                    <a:pt x="4" y="7"/>
                  </a:lnTo>
                  <a:lnTo>
                    <a:pt x="4" y="5"/>
                  </a:lnTo>
                  <a:lnTo>
                    <a:pt x="2" y="0"/>
                  </a:lnTo>
                  <a:lnTo>
                    <a:pt x="0" y="3"/>
                  </a:lnTo>
                  <a:lnTo>
                    <a:pt x="0" y="5"/>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16" name="Google Shape;2665;p3">
              <a:extLst>
                <a:ext uri="{FF2B5EF4-FFF2-40B4-BE49-F238E27FC236}">
                  <a16:creationId xmlns:a16="http://schemas.microsoft.com/office/drawing/2014/main" id="{001465C2-8DD6-4E6C-9D3F-204FBEDE4A71}"/>
                </a:ext>
              </a:extLst>
            </p:cNvPr>
            <p:cNvSpPr/>
            <p:nvPr/>
          </p:nvSpPr>
          <p:spPr>
            <a:xfrm>
              <a:off x="8243034" y="5151250"/>
              <a:ext cx="199602" cy="162956"/>
            </a:xfrm>
            <a:custGeom>
              <a:avLst/>
              <a:gdLst/>
              <a:ahLst/>
              <a:cxnLst/>
              <a:rect l="l" t="t" r="r" b="b"/>
              <a:pathLst>
                <a:path w="55" h="45" extrusionOk="0">
                  <a:moveTo>
                    <a:pt x="40" y="7"/>
                  </a:moveTo>
                  <a:lnTo>
                    <a:pt x="55" y="7"/>
                  </a:lnTo>
                  <a:lnTo>
                    <a:pt x="55" y="11"/>
                  </a:lnTo>
                  <a:lnTo>
                    <a:pt x="46" y="16"/>
                  </a:lnTo>
                  <a:lnTo>
                    <a:pt x="38" y="25"/>
                  </a:lnTo>
                  <a:lnTo>
                    <a:pt x="40" y="29"/>
                  </a:lnTo>
                  <a:lnTo>
                    <a:pt x="30" y="38"/>
                  </a:lnTo>
                  <a:lnTo>
                    <a:pt x="21" y="38"/>
                  </a:lnTo>
                  <a:lnTo>
                    <a:pt x="15" y="45"/>
                  </a:lnTo>
                  <a:lnTo>
                    <a:pt x="11" y="36"/>
                  </a:lnTo>
                  <a:lnTo>
                    <a:pt x="11" y="29"/>
                  </a:lnTo>
                  <a:lnTo>
                    <a:pt x="11" y="25"/>
                  </a:lnTo>
                  <a:lnTo>
                    <a:pt x="13" y="20"/>
                  </a:lnTo>
                  <a:lnTo>
                    <a:pt x="13" y="18"/>
                  </a:lnTo>
                  <a:lnTo>
                    <a:pt x="15" y="11"/>
                  </a:lnTo>
                  <a:lnTo>
                    <a:pt x="13" y="11"/>
                  </a:lnTo>
                  <a:lnTo>
                    <a:pt x="5" y="11"/>
                  </a:lnTo>
                  <a:lnTo>
                    <a:pt x="0" y="7"/>
                  </a:lnTo>
                  <a:lnTo>
                    <a:pt x="5" y="2"/>
                  </a:lnTo>
                  <a:lnTo>
                    <a:pt x="7" y="0"/>
                  </a:lnTo>
                  <a:lnTo>
                    <a:pt x="23" y="2"/>
                  </a:lnTo>
                  <a:lnTo>
                    <a:pt x="32" y="2"/>
                  </a:lnTo>
                  <a:lnTo>
                    <a:pt x="36" y="2"/>
                  </a:lnTo>
                  <a:lnTo>
                    <a:pt x="38" y="5"/>
                  </a:lnTo>
                  <a:lnTo>
                    <a:pt x="40" y="7"/>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17" name="Google Shape;2666;p3">
              <a:extLst>
                <a:ext uri="{FF2B5EF4-FFF2-40B4-BE49-F238E27FC236}">
                  <a16:creationId xmlns:a16="http://schemas.microsoft.com/office/drawing/2014/main" id="{06CA61A6-864E-035A-2568-5783761A9B3B}"/>
                </a:ext>
              </a:extLst>
            </p:cNvPr>
            <p:cNvSpPr/>
            <p:nvPr/>
          </p:nvSpPr>
          <p:spPr>
            <a:xfrm>
              <a:off x="8654191" y="6537088"/>
              <a:ext cx="270066" cy="255921"/>
            </a:xfrm>
            <a:custGeom>
              <a:avLst/>
              <a:gdLst/>
              <a:ahLst/>
              <a:cxnLst/>
              <a:rect l="l" t="t" r="r" b="b"/>
              <a:pathLst>
                <a:path w="1134" h="913" extrusionOk="0">
                  <a:moveTo>
                    <a:pt x="5" y="473"/>
                  </a:moveTo>
                  <a:cubicBezTo>
                    <a:pt x="4" y="471"/>
                    <a:pt x="3" y="469"/>
                    <a:pt x="0" y="467"/>
                  </a:cubicBezTo>
                  <a:cubicBezTo>
                    <a:pt x="0" y="466"/>
                    <a:pt x="0" y="466"/>
                    <a:pt x="0" y="466"/>
                  </a:cubicBezTo>
                  <a:cubicBezTo>
                    <a:pt x="8" y="461"/>
                    <a:pt x="8" y="461"/>
                    <a:pt x="8" y="461"/>
                  </a:cubicBezTo>
                  <a:cubicBezTo>
                    <a:pt x="14" y="453"/>
                    <a:pt x="30" y="456"/>
                    <a:pt x="27" y="444"/>
                  </a:cubicBezTo>
                  <a:cubicBezTo>
                    <a:pt x="29" y="437"/>
                    <a:pt x="33" y="425"/>
                    <a:pt x="42" y="423"/>
                  </a:cubicBezTo>
                  <a:cubicBezTo>
                    <a:pt x="57" y="418"/>
                    <a:pt x="51" y="442"/>
                    <a:pt x="64" y="437"/>
                  </a:cubicBezTo>
                  <a:cubicBezTo>
                    <a:pt x="76" y="445"/>
                    <a:pt x="58" y="455"/>
                    <a:pt x="69" y="463"/>
                  </a:cubicBezTo>
                  <a:cubicBezTo>
                    <a:pt x="64" y="477"/>
                    <a:pt x="82" y="466"/>
                    <a:pt x="84" y="476"/>
                  </a:cubicBezTo>
                  <a:cubicBezTo>
                    <a:pt x="97" y="473"/>
                    <a:pt x="108" y="481"/>
                    <a:pt x="120" y="486"/>
                  </a:cubicBezTo>
                  <a:cubicBezTo>
                    <a:pt x="132" y="486"/>
                    <a:pt x="144" y="486"/>
                    <a:pt x="155" y="482"/>
                  </a:cubicBezTo>
                  <a:cubicBezTo>
                    <a:pt x="171" y="478"/>
                    <a:pt x="182" y="498"/>
                    <a:pt x="196" y="487"/>
                  </a:cubicBezTo>
                  <a:cubicBezTo>
                    <a:pt x="191" y="478"/>
                    <a:pt x="199" y="473"/>
                    <a:pt x="208" y="473"/>
                  </a:cubicBezTo>
                  <a:cubicBezTo>
                    <a:pt x="214" y="457"/>
                    <a:pt x="233" y="458"/>
                    <a:pt x="247" y="451"/>
                  </a:cubicBezTo>
                  <a:cubicBezTo>
                    <a:pt x="250" y="368"/>
                    <a:pt x="252" y="284"/>
                    <a:pt x="255" y="200"/>
                  </a:cubicBezTo>
                  <a:cubicBezTo>
                    <a:pt x="255" y="200"/>
                    <a:pt x="255" y="200"/>
                    <a:pt x="255" y="200"/>
                  </a:cubicBezTo>
                  <a:cubicBezTo>
                    <a:pt x="255" y="195"/>
                    <a:pt x="255" y="189"/>
                    <a:pt x="255" y="183"/>
                  </a:cubicBezTo>
                  <a:cubicBezTo>
                    <a:pt x="257" y="182"/>
                    <a:pt x="257" y="182"/>
                    <a:pt x="257" y="182"/>
                  </a:cubicBezTo>
                  <a:cubicBezTo>
                    <a:pt x="259" y="188"/>
                    <a:pt x="263" y="193"/>
                    <a:pt x="272" y="195"/>
                  </a:cubicBezTo>
                  <a:cubicBezTo>
                    <a:pt x="282" y="201"/>
                    <a:pt x="286" y="213"/>
                    <a:pt x="291" y="222"/>
                  </a:cubicBezTo>
                  <a:cubicBezTo>
                    <a:pt x="299" y="233"/>
                    <a:pt x="300" y="239"/>
                    <a:pt x="302" y="252"/>
                  </a:cubicBezTo>
                  <a:cubicBezTo>
                    <a:pt x="310" y="265"/>
                    <a:pt x="316" y="284"/>
                    <a:pt x="305" y="297"/>
                  </a:cubicBezTo>
                  <a:cubicBezTo>
                    <a:pt x="292" y="305"/>
                    <a:pt x="294" y="318"/>
                    <a:pt x="294" y="331"/>
                  </a:cubicBezTo>
                  <a:cubicBezTo>
                    <a:pt x="296" y="347"/>
                    <a:pt x="309" y="331"/>
                    <a:pt x="317" y="335"/>
                  </a:cubicBezTo>
                  <a:cubicBezTo>
                    <a:pt x="331" y="344"/>
                    <a:pt x="347" y="332"/>
                    <a:pt x="362" y="339"/>
                  </a:cubicBezTo>
                  <a:cubicBezTo>
                    <a:pt x="375" y="342"/>
                    <a:pt x="371" y="328"/>
                    <a:pt x="378" y="325"/>
                  </a:cubicBezTo>
                  <a:cubicBezTo>
                    <a:pt x="396" y="330"/>
                    <a:pt x="399" y="308"/>
                    <a:pt x="410" y="302"/>
                  </a:cubicBezTo>
                  <a:cubicBezTo>
                    <a:pt x="419" y="294"/>
                    <a:pt x="430" y="293"/>
                    <a:pt x="437" y="282"/>
                  </a:cubicBezTo>
                  <a:cubicBezTo>
                    <a:pt x="445" y="273"/>
                    <a:pt x="442" y="264"/>
                    <a:pt x="448" y="254"/>
                  </a:cubicBezTo>
                  <a:cubicBezTo>
                    <a:pt x="450" y="244"/>
                    <a:pt x="455" y="233"/>
                    <a:pt x="464" y="226"/>
                  </a:cubicBezTo>
                  <a:cubicBezTo>
                    <a:pt x="478" y="223"/>
                    <a:pt x="493" y="220"/>
                    <a:pt x="505" y="232"/>
                  </a:cubicBezTo>
                  <a:cubicBezTo>
                    <a:pt x="518" y="240"/>
                    <a:pt x="527" y="258"/>
                    <a:pt x="545" y="251"/>
                  </a:cubicBezTo>
                  <a:cubicBezTo>
                    <a:pt x="551" y="258"/>
                    <a:pt x="558" y="262"/>
                    <a:pt x="569" y="261"/>
                  </a:cubicBezTo>
                  <a:cubicBezTo>
                    <a:pt x="581" y="272"/>
                    <a:pt x="596" y="262"/>
                    <a:pt x="608" y="261"/>
                  </a:cubicBezTo>
                  <a:cubicBezTo>
                    <a:pt x="625" y="267"/>
                    <a:pt x="645" y="256"/>
                    <a:pt x="651" y="238"/>
                  </a:cubicBezTo>
                  <a:cubicBezTo>
                    <a:pt x="656" y="222"/>
                    <a:pt x="666" y="206"/>
                    <a:pt x="667" y="189"/>
                  </a:cubicBezTo>
                  <a:cubicBezTo>
                    <a:pt x="680" y="185"/>
                    <a:pt x="693" y="181"/>
                    <a:pt x="706" y="178"/>
                  </a:cubicBezTo>
                  <a:cubicBezTo>
                    <a:pt x="714" y="168"/>
                    <a:pt x="725" y="159"/>
                    <a:pt x="737" y="153"/>
                  </a:cubicBezTo>
                  <a:cubicBezTo>
                    <a:pt x="742" y="139"/>
                    <a:pt x="744" y="124"/>
                    <a:pt x="750" y="110"/>
                  </a:cubicBezTo>
                  <a:cubicBezTo>
                    <a:pt x="757" y="111"/>
                    <a:pt x="758" y="100"/>
                    <a:pt x="765" y="99"/>
                  </a:cubicBezTo>
                  <a:cubicBezTo>
                    <a:pt x="772" y="90"/>
                    <a:pt x="784" y="93"/>
                    <a:pt x="792" y="86"/>
                  </a:cubicBezTo>
                  <a:cubicBezTo>
                    <a:pt x="791" y="73"/>
                    <a:pt x="807" y="81"/>
                    <a:pt x="809" y="72"/>
                  </a:cubicBezTo>
                  <a:cubicBezTo>
                    <a:pt x="818" y="68"/>
                    <a:pt x="821" y="59"/>
                    <a:pt x="828" y="53"/>
                  </a:cubicBezTo>
                  <a:cubicBezTo>
                    <a:pt x="837" y="44"/>
                    <a:pt x="844" y="30"/>
                    <a:pt x="859" y="31"/>
                  </a:cubicBezTo>
                  <a:cubicBezTo>
                    <a:pt x="871" y="31"/>
                    <a:pt x="883" y="25"/>
                    <a:pt x="894" y="20"/>
                  </a:cubicBezTo>
                  <a:cubicBezTo>
                    <a:pt x="896" y="5"/>
                    <a:pt x="913" y="2"/>
                    <a:pt x="926" y="4"/>
                  </a:cubicBezTo>
                  <a:cubicBezTo>
                    <a:pt x="927" y="2"/>
                    <a:pt x="927" y="2"/>
                    <a:pt x="927" y="2"/>
                  </a:cubicBezTo>
                  <a:cubicBezTo>
                    <a:pt x="933" y="3"/>
                    <a:pt x="940" y="2"/>
                    <a:pt x="947" y="0"/>
                  </a:cubicBezTo>
                  <a:cubicBezTo>
                    <a:pt x="963" y="1"/>
                    <a:pt x="975" y="12"/>
                    <a:pt x="990" y="16"/>
                  </a:cubicBezTo>
                  <a:cubicBezTo>
                    <a:pt x="1004" y="17"/>
                    <a:pt x="1018" y="14"/>
                    <a:pt x="1032" y="14"/>
                  </a:cubicBezTo>
                  <a:cubicBezTo>
                    <a:pt x="1042" y="15"/>
                    <a:pt x="1051" y="19"/>
                    <a:pt x="1061" y="21"/>
                  </a:cubicBezTo>
                  <a:cubicBezTo>
                    <a:pt x="1061" y="24"/>
                    <a:pt x="1061" y="24"/>
                    <a:pt x="1061" y="24"/>
                  </a:cubicBezTo>
                  <a:cubicBezTo>
                    <a:pt x="1065" y="42"/>
                    <a:pt x="1069" y="61"/>
                    <a:pt x="1073" y="79"/>
                  </a:cubicBezTo>
                  <a:cubicBezTo>
                    <a:pt x="1073" y="91"/>
                    <a:pt x="1068" y="104"/>
                    <a:pt x="1079" y="113"/>
                  </a:cubicBezTo>
                  <a:cubicBezTo>
                    <a:pt x="1078" y="126"/>
                    <a:pt x="1089" y="134"/>
                    <a:pt x="1091" y="146"/>
                  </a:cubicBezTo>
                  <a:cubicBezTo>
                    <a:pt x="1087" y="159"/>
                    <a:pt x="1100" y="170"/>
                    <a:pt x="1096" y="183"/>
                  </a:cubicBezTo>
                  <a:cubicBezTo>
                    <a:pt x="1091" y="205"/>
                    <a:pt x="1095" y="229"/>
                    <a:pt x="1088" y="250"/>
                  </a:cubicBezTo>
                  <a:cubicBezTo>
                    <a:pt x="1093" y="264"/>
                    <a:pt x="1077" y="273"/>
                    <a:pt x="1082" y="286"/>
                  </a:cubicBezTo>
                  <a:cubicBezTo>
                    <a:pt x="1081" y="288"/>
                    <a:pt x="1080" y="289"/>
                    <a:pt x="1080" y="290"/>
                  </a:cubicBezTo>
                  <a:cubicBezTo>
                    <a:pt x="1073" y="295"/>
                    <a:pt x="1062" y="281"/>
                    <a:pt x="1055" y="277"/>
                  </a:cubicBezTo>
                  <a:cubicBezTo>
                    <a:pt x="1047" y="268"/>
                    <a:pt x="1035" y="274"/>
                    <a:pt x="1029" y="282"/>
                  </a:cubicBezTo>
                  <a:cubicBezTo>
                    <a:pt x="1020" y="291"/>
                    <a:pt x="1017" y="305"/>
                    <a:pt x="1007" y="313"/>
                  </a:cubicBezTo>
                  <a:cubicBezTo>
                    <a:pt x="995" y="321"/>
                    <a:pt x="998" y="336"/>
                    <a:pt x="996" y="348"/>
                  </a:cubicBezTo>
                  <a:cubicBezTo>
                    <a:pt x="1007" y="347"/>
                    <a:pt x="1005" y="361"/>
                    <a:pt x="1009" y="369"/>
                  </a:cubicBezTo>
                  <a:cubicBezTo>
                    <a:pt x="1015" y="377"/>
                    <a:pt x="1023" y="384"/>
                    <a:pt x="1034" y="387"/>
                  </a:cubicBezTo>
                  <a:cubicBezTo>
                    <a:pt x="1045" y="391"/>
                    <a:pt x="1059" y="390"/>
                    <a:pt x="1071" y="390"/>
                  </a:cubicBezTo>
                  <a:cubicBezTo>
                    <a:pt x="1074" y="379"/>
                    <a:pt x="1073" y="365"/>
                    <a:pt x="1080" y="354"/>
                  </a:cubicBezTo>
                  <a:cubicBezTo>
                    <a:pt x="1081" y="355"/>
                    <a:pt x="1082" y="355"/>
                    <a:pt x="1083" y="355"/>
                  </a:cubicBezTo>
                  <a:cubicBezTo>
                    <a:pt x="1083" y="355"/>
                    <a:pt x="1083" y="355"/>
                    <a:pt x="1083" y="355"/>
                  </a:cubicBezTo>
                  <a:cubicBezTo>
                    <a:pt x="1096" y="356"/>
                    <a:pt x="1109" y="359"/>
                    <a:pt x="1122" y="358"/>
                  </a:cubicBezTo>
                  <a:cubicBezTo>
                    <a:pt x="1126" y="358"/>
                    <a:pt x="1130" y="358"/>
                    <a:pt x="1133" y="358"/>
                  </a:cubicBezTo>
                  <a:cubicBezTo>
                    <a:pt x="1134" y="358"/>
                    <a:pt x="1134" y="358"/>
                    <a:pt x="1134" y="358"/>
                  </a:cubicBezTo>
                  <a:cubicBezTo>
                    <a:pt x="1133" y="362"/>
                    <a:pt x="1132" y="365"/>
                    <a:pt x="1131" y="368"/>
                  </a:cubicBezTo>
                  <a:cubicBezTo>
                    <a:pt x="1129" y="377"/>
                    <a:pt x="1124" y="385"/>
                    <a:pt x="1119" y="392"/>
                  </a:cubicBezTo>
                  <a:cubicBezTo>
                    <a:pt x="1116" y="399"/>
                    <a:pt x="1117" y="408"/>
                    <a:pt x="1114" y="415"/>
                  </a:cubicBezTo>
                  <a:cubicBezTo>
                    <a:pt x="1112" y="423"/>
                    <a:pt x="1108" y="431"/>
                    <a:pt x="1104" y="438"/>
                  </a:cubicBezTo>
                  <a:cubicBezTo>
                    <a:pt x="1098" y="450"/>
                    <a:pt x="1095" y="463"/>
                    <a:pt x="1091" y="476"/>
                  </a:cubicBezTo>
                  <a:cubicBezTo>
                    <a:pt x="1085" y="483"/>
                    <a:pt x="1080" y="492"/>
                    <a:pt x="1071" y="496"/>
                  </a:cubicBezTo>
                  <a:cubicBezTo>
                    <a:pt x="1064" y="501"/>
                    <a:pt x="1057" y="507"/>
                    <a:pt x="1050" y="510"/>
                  </a:cubicBezTo>
                  <a:cubicBezTo>
                    <a:pt x="1043" y="512"/>
                    <a:pt x="1037" y="515"/>
                    <a:pt x="1031" y="519"/>
                  </a:cubicBezTo>
                  <a:cubicBezTo>
                    <a:pt x="1022" y="525"/>
                    <a:pt x="1016" y="534"/>
                    <a:pt x="1008" y="542"/>
                  </a:cubicBezTo>
                  <a:cubicBezTo>
                    <a:pt x="1005" y="548"/>
                    <a:pt x="1000" y="552"/>
                    <a:pt x="998" y="558"/>
                  </a:cubicBezTo>
                  <a:cubicBezTo>
                    <a:pt x="995" y="566"/>
                    <a:pt x="987" y="570"/>
                    <a:pt x="984" y="578"/>
                  </a:cubicBezTo>
                  <a:cubicBezTo>
                    <a:pt x="976" y="591"/>
                    <a:pt x="967" y="603"/>
                    <a:pt x="958" y="616"/>
                  </a:cubicBezTo>
                  <a:cubicBezTo>
                    <a:pt x="953" y="625"/>
                    <a:pt x="946" y="632"/>
                    <a:pt x="939" y="639"/>
                  </a:cubicBezTo>
                  <a:cubicBezTo>
                    <a:pt x="931" y="650"/>
                    <a:pt x="922" y="661"/>
                    <a:pt x="913" y="672"/>
                  </a:cubicBezTo>
                  <a:cubicBezTo>
                    <a:pt x="899" y="682"/>
                    <a:pt x="886" y="693"/>
                    <a:pt x="871" y="702"/>
                  </a:cubicBezTo>
                  <a:cubicBezTo>
                    <a:pt x="858" y="713"/>
                    <a:pt x="847" y="726"/>
                    <a:pt x="836" y="739"/>
                  </a:cubicBezTo>
                  <a:cubicBezTo>
                    <a:pt x="827" y="748"/>
                    <a:pt x="816" y="756"/>
                    <a:pt x="807" y="765"/>
                  </a:cubicBezTo>
                  <a:cubicBezTo>
                    <a:pt x="798" y="775"/>
                    <a:pt x="784" y="780"/>
                    <a:pt x="774" y="789"/>
                  </a:cubicBezTo>
                  <a:cubicBezTo>
                    <a:pt x="764" y="798"/>
                    <a:pt x="755" y="808"/>
                    <a:pt x="743" y="814"/>
                  </a:cubicBezTo>
                  <a:cubicBezTo>
                    <a:pt x="719" y="827"/>
                    <a:pt x="698" y="844"/>
                    <a:pt x="671" y="851"/>
                  </a:cubicBezTo>
                  <a:cubicBezTo>
                    <a:pt x="660" y="853"/>
                    <a:pt x="649" y="851"/>
                    <a:pt x="638" y="850"/>
                  </a:cubicBezTo>
                  <a:cubicBezTo>
                    <a:pt x="628" y="850"/>
                    <a:pt x="617" y="849"/>
                    <a:pt x="608" y="853"/>
                  </a:cubicBezTo>
                  <a:cubicBezTo>
                    <a:pt x="604" y="854"/>
                    <a:pt x="599" y="857"/>
                    <a:pt x="602" y="861"/>
                  </a:cubicBezTo>
                  <a:cubicBezTo>
                    <a:pt x="605" y="866"/>
                    <a:pt x="604" y="870"/>
                    <a:pt x="603" y="875"/>
                  </a:cubicBezTo>
                  <a:cubicBezTo>
                    <a:pt x="594" y="873"/>
                    <a:pt x="585" y="873"/>
                    <a:pt x="577" y="870"/>
                  </a:cubicBezTo>
                  <a:cubicBezTo>
                    <a:pt x="570" y="866"/>
                    <a:pt x="563" y="868"/>
                    <a:pt x="556" y="868"/>
                  </a:cubicBezTo>
                  <a:cubicBezTo>
                    <a:pt x="552" y="872"/>
                    <a:pt x="549" y="878"/>
                    <a:pt x="545" y="882"/>
                  </a:cubicBezTo>
                  <a:cubicBezTo>
                    <a:pt x="540" y="882"/>
                    <a:pt x="535" y="882"/>
                    <a:pt x="530" y="882"/>
                  </a:cubicBezTo>
                  <a:cubicBezTo>
                    <a:pt x="517" y="878"/>
                    <a:pt x="504" y="873"/>
                    <a:pt x="491" y="870"/>
                  </a:cubicBezTo>
                  <a:cubicBezTo>
                    <a:pt x="481" y="868"/>
                    <a:pt x="470" y="865"/>
                    <a:pt x="460" y="866"/>
                  </a:cubicBezTo>
                  <a:cubicBezTo>
                    <a:pt x="455" y="866"/>
                    <a:pt x="451" y="868"/>
                    <a:pt x="447" y="871"/>
                  </a:cubicBezTo>
                  <a:cubicBezTo>
                    <a:pt x="444" y="875"/>
                    <a:pt x="439" y="875"/>
                    <a:pt x="434" y="875"/>
                  </a:cubicBezTo>
                  <a:cubicBezTo>
                    <a:pt x="427" y="873"/>
                    <a:pt x="419" y="870"/>
                    <a:pt x="412" y="868"/>
                  </a:cubicBezTo>
                  <a:cubicBezTo>
                    <a:pt x="400" y="863"/>
                    <a:pt x="387" y="867"/>
                    <a:pt x="375" y="868"/>
                  </a:cubicBezTo>
                  <a:cubicBezTo>
                    <a:pt x="370" y="874"/>
                    <a:pt x="363" y="878"/>
                    <a:pt x="355" y="880"/>
                  </a:cubicBezTo>
                  <a:cubicBezTo>
                    <a:pt x="349" y="880"/>
                    <a:pt x="350" y="886"/>
                    <a:pt x="348" y="890"/>
                  </a:cubicBezTo>
                  <a:cubicBezTo>
                    <a:pt x="340" y="894"/>
                    <a:pt x="331" y="891"/>
                    <a:pt x="323" y="890"/>
                  </a:cubicBezTo>
                  <a:cubicBezTo>
                    <a:pt x="318" y="889"/>
                    <a:pt x="314" y="890"/>
                    <a:pt x="311" y="893"/>
                  </a:cubicBezTo>
                  <a:cubicBezTo>
                    <a:pt x="303" y="892"/>
                    <a:pt x="294" y="889"/>
                    <a:pt x="286" y="891"/>
                  </a:cubicBezTo>
                  <a:cubicBezTo>
                    <a:pt x="281" y="891"/>
                    <a:pt x="277" y="892"/>
                    <a:pt x="274" y="896"/>
                  </a:cubicBezTo>
                  <a:cubicBezTo>
                    <a:pt x="267" y="895"/>
                    <a:pt x="260" y="896"/>
                    <a:pt x="253" y="897"/>
                  </a:cubicBezTo>
                  <a:cubicBezTo>
                    <a:pt x="250" y="899"/>
                    <a:pt x="247" y="904"/>
                    <a:pt x="243" y="907"/>
                  </a:cubicBezTo>
                  <a:cubicBezTo>
                    <a:pt x="241" y="911"/>
                    <a:pt x="236" y="911"/>
                    <a:pt x="231" y="912"/>
                  </a:cubicBezTo>
                  <a:cubicBezTo>
                    <a:pt x="224" y="913"/>
                    <a:pt x="216" y="913"/>
                    <a:pt x="209" y="911"/>
                  </a:cubicBezTo>
                  <a:cubicBezTo>
                    <a:pt x="205" y="907"/>
                    <a:pt x="198" y="912"/>
                    <a:pt x="193" y="908"/>
                  </a:cubicBezTo>
                  <a:cubicBezTo>
                    <a:pt x="190" y="905"/>
                    <a:pt x="184" y="906"/>
                    <a:pt x="182" y="902"/>
                  </a:cubicBezTo>
                  <a:cubicBezTo>
                    <a:pt x="183" y="897"/>
                    <a:pt x="183" y="893"/>
                    <a:pt x="179" y="890"/>
                  </a:cubicBezTo>
                  <a:cubicBezTo>
                    <a:pt x="174" y="888"/>
                    <a:pt x="168" y="889"/>
                    <a:pt x="163" y="889"/>
                  </a:cubicBezTo>
                  <a:cubicBezTo>
                    <a:pt x="158" y="890"/>
                    <a:pt x="154" y="890"/>
                    <a:pt x="150" y="887"/>
                  </a:cubicBezTo>
                  <a:cubicBezTo>
                    <a:pt x="152" y="881"/>
                    <a:pt x="152" y="874"/>
                    <a:pt x="151" y="867"/>
                  </a:cubicBezTo>
                  <a:cubicBezTo>
                    <a:pt x="147" y="867"/>
                    <a:pt x="142" y="866"/>
                    <a:pt x="137" y="867"/>
                  </a:cubicBezTo>
                  <a:cubicBezTo>
                    <a:pt x="132" y="866"/>
                    <a:pt x="128" y="870"/>
                    <a:pt x="129" y="875"/>
                  </a:cubicBezTo>
                  <a:cubicBezTo>
                    <a:pt x="128" y="879"/>
                    <a:pt x="131" y="884"/>
                    <a:pt x="129" y="887"/>
                  </a:cubicBezTo>
                  <a:cubicBezTo>
                    <a:pt x="126" y="888"/>
                    <a:pt x="124" y="880"/>
                    <a:pt x="122" y="878"/>
                  </a:cubicBezTo>
                  <a:cubicBezTo>
                    <a:pt x="122" y="869"/>
                    <a:pt x="120" y="860"/>
                    <a:pt x="125" y="853"/>
                  </a:cubicBezTo>
                  <a:cubicBezTo>
                    <a:pt x="129" y="849"/>
                    <a:pt x="127" y="845"/>
                    <a:pt x="127" y="840"/>
                  </a:cubicBezTo>
                  <a:cubicBezTo>
                    <a:pt x="121" y="834"/>
                    <a:pt x="116" y="828"/>
                    <a:pt x="113" y="820"/>
                  </a:cubicBezTo>
                  <a:cubicBezTo>
                    <a:pt x="112" y="815"/>
                    <a:pt x="107" y="815"/>
                    <a:pt x="105" y="811"/>
                  </a:cubicBezTo>
                  <a:cubicBezTo>
                    <a:pt x="104" y="807"/>
                    <a:pt x="96" y="802"/>
                    <a:pt x="101" y="800"/>
                  </a:cubicBezTo>
                  <a:cubicBezTo>
                    <a:pt x="105" y="800"/>
                    <a:pt x="101" y="792"/>
                    <a:pt x="98" y="790"/>
                  </a:cubicBezTo>
                  <a:cubicBezTo>
                    <a:pt x="95" y="787"/>
                    <a:pt x="88" y="788"/>
                    <a:pt x="90" y="782"/>
                  </a:cubicBezTo>
                  <a:cubicBezTo>
                    <a:pt x="90" y="777"/>
                    <a:pt x="92" y="772"/>
                    <a:pt x="95" y="767"/>
                  </a:cubicBezTo>
                  <a:cubicBezTo>
                    <a:pt x="99" y="769"/>
                    <a:pt x="104" y="770"/>
                    <a:pt x="108" y="772"/>
                  </a:cubicBezTo>
                  <a:cubicBezTo>
                    <a:pt x="113" y="767"/>
                    <a:pt x="117" y="761"/>
                    <a:pt x="120" y="755"/>
                  </a:cubicBezTo>
                  <a:cubicBezTo>
                    <a:pt x="121" y="746"/>
                    <a:pt x="120" y="737"/>
                    <a:pt x="120" y="728"/>
                  </a:cubicBezTo>
                  <a:cubicBezTo>
                    <a:pt x="119" y="721"/>
                    <a:pt x="120" y="714"/>
                    <a:pt x="118" y="707"/>
                  </a:cubicBezTo>
                  <a:cubicBezTo>
                    <a:pt x="113" y="695"/>
                    <a:pt x="105" y="685"/>
                    <a:pt x="99" y="675"/>
                  </a:cubicBezTo>
                  <a:cubicBezTo>
                    <a:pt x="94" y="666"/>
                    <a:pt x="87" y="659"/>
                    <a:pt x="82" y="650"/>
                  </a:cubicBezTo>
                  <a:cubicBezTo>
                    <a:pt x="77" y="642"/>
                    <a:pt x="77" y="632"/>
                    <a:pt x="71" y="624"/>
                  </a:cubicBezTo>
                  <a:cubicBezTo>
                    <a:pt x="65" y="617"/>
                    <a:pt x="62" y="608"/>
                    <a:pt x="58" y="600"/>
                  </a:cubicBezTo>
                  <a:cubicBezTo>
                    <a:pt x="48" y="583"/>
                    <a:pt x="43" y="563"/>
                    <a:pt x="38" y="545"/>
                  </a:cubicBezTo>
                  <a:cubicBezTo>
                    <a:pt x="33" y="531"/>
                    <a:pt x="27" y="518"/>
                    <a:pt x="22" y="505"/>
                  </a:cubicBezTo>
                  <a:cubicBezTo>
                    <a:pt x="20" y="497"/>
                    <a:pt x="12" y="492"/>
                    <a:pt x="8" y="486"/>
                  </a:cubicBezTo>
                  <a:cubicBezTo>
                    <a:pt x="4" y="483"/>
                    <a:pt x="6" y="478"/>
                    <a:pt x="5" y="473"/>
                  </a:cubicBezTo>
                  <a:close/>
                  <a:moveTo>
                    <a:pt x="876" y="544"/>
                  </a:moveTo>
                  <a:cubicBezTo>
                    <a:pt x="891" y="539"/>
                    <a:pt x="882" y="525"/>
                    <a:pt x="878" y="515"/>
                  </a:cubicBezTo>
                  <a:cubicBezTo>
                    <a:pt x="868" y="512"/>
                    <a:pt x="860" y="503"/>
                    <a:pt x="853" y="495"/>
                  </a:cubicBezTo>
                  <a:cubicBezTo>
                    <a:pt x="847" y="488"/>
                    <a:pt x="840" y="483"/>
                    <a:pt x="836" y="477"/>
                  </a:cubicBezTo>
                  <a:cubicBezTo>
                    <a:pt x="823" y="477"/>
                    <a:pt x="813" y="486"/>
                    <a:pt x="800" y="486"/>
                  </a:cubicBezTo>
                  <a:cubicBezTo>
                    <a:pt x="793" y="502"/>
                    <a:pt x="775" y="493"/>
                    <a:pt x="767" y="507"/>
                  </a:cubicBezTo>
                  <a:cubicBezTo>
                    <a:pt x="759" y="520"/>
                    <a:pt x="749" y="531"/>
                    <a:pt x="739" y="542"/>
                  </a:cubicBezTo>
                  <a:cubicBezTo>
                    <a:pt x="731" y="547"/>
                    <a:pt x="712" y="548"/>
                    <a:pt x="724" y="559"/>
                  </a:cubicBezTo>
                  <a:cubicBezTo>
                    <a:pt x="726" y="572"/>
                    <a:pt x="738" y="583"/>
                    <a:pt x="740" y="593"/>
                  </a:cubicBezTo>
                  <a:cubicBezTo>
                    <a:pt x="735" y="604"/>
                    <a:pt x="754" y="605"/>
                    <a:pt x="756" y="617"/>
                  </a:cubicBezTo>
                  <a:cubicBezTo>
                    <a:pt x="765" y="627"/>
                    <a:pt x="789" y="633"/>
                    <a:pt x="791" y="614"/>
                  </a:cubicBezTo>
                  <a:cubicBezTo>
                    <a:pt x="795" y="609"/>
                    <a:pt x="798" y="593"/>
                    <a:pt x="797" y="599"/>
                  </a:cubicBezTo>
                  <a:cubicBezTo>
                    <a:pt x="810" y="587"/>
                    <a:pt x="827" y="592"/>
                    <a:pt x="841" y="586"/>
                  </a:cubicBezTo>
                  <a:cubicBezTo>
                    <a:pt x="844" y="585"/>
                    <a:pt x="847" y="583"/>
                    <a:pt x="850" y="582"/>
                  </a:cubicBezTo>
                  <a:cubicBezTo>
                    <a:pt x="861" y="580"/>
                    <a:pt x="861" y="570"/>
                    <a:pt x="861" y="562"/>
                  </a:cubicBezTo>
                  <a:cubicBezTo>
                    <a:pt x="867" y="555"/>
                    <a:pt x="874" y="553"/>
                    <a:pt x="876" y="544"/>
                  </a:cubicBez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18" name="Google Shape;2668;p3">
              <a:extLst>
                <a:ext uri="{FF2B5EF4-FFF2-40B4-BE49-F238E27FC236}">
                  <a16:creationId xmlns:a16="http://schemas.microsoft.com/office/drawing/2014/main" id="{5E2DDC30-AA2D-A8FA-6E3C-F063138C0A6B}"/>
                </a:ext>
              </a:extLst>
            </p:cNvPr>
            <p:cNvSpPr/>
            <p:nvPr/>
          </p:nvSpPr>
          <p:spPr>
            <a:xfrm>
              <a:off x="9116109" y="5815410"/>
              <a:ext cx="109039" cy="75367"/>
            </a:xfrm>
            <a:custGeom>
              <a:avLst/>
              <a:gdLst/>
              <a:ahLst/>
              <a:cxnLst/>
              <a:rect l="l" t="t" r="r" b="b"/>
              <a:pathLst>
                <a:path w="457" h="269" extrusionOk="0">
                  <a:moveTo>
                    <a:pt x="48" y="10"/>
                  </a:moveTo>
                  <a:cubicBezTo>
                    <a:pt x="56" y="14"/>
                    <a:pt x="61" y="21"/>
                    <a:pt x="67" y="28"/>
                  </a:cubicBezTo>
                  <a:cubicBezTo>
                    <a:pt x="77" y="43"/>
                    <a:pt x="88" y="57"/>
                    <a:pt x="101" y="70"/>
                  </a:cubicBezTo>
                  <a:cubicBezTo>
                    <a:pt x="105" y="76"/>
                    <a:pt x="111" y="78"/>
                    <a:pt x="118" y="81"/>
                  </a:cubicBezTo>
                  <a:cubicBezTo>
                    <a:pt x="126" y="87"/>
                    <a:pt x="137" y="87"/>
                    <a:pt x="147" y="90"/>
                  </a:cubicBezTo>
                  <a:cubicBezTo>
                    <a:pt x="155" y="93"/>
                    <a:pt x="164" y="89"/>
                    <a:pt x="172" y="89"/>
                  </a:cubicBezTo>
                  <a:cubicBezTo>
                    <a:pt x="178" y="86"/>
                    <a:pt x="184" y="81"/>
                    <a:pt x="190" y="77"/>
                  </a:cubicBezTo>
                  <a:cubicBezTo>
                    <a:pt x="203" y="68"/>
                    <a:pt x="215" y="58"/>
                    <a:pt x="229" y="49"/>
                  </a:cubicBezTo>
                  <a:cubicBezTo>
                    <a:pt x="241" y="52"/>
                    <a:pt x="254" y="56"/>
                    <a:pt x="266" y="60"/>
                  </a:cubicBezTo>
                  <a:cubicBezTo>
                    <a:pt x="276" y="61"/>
                    <a:pt x="287" y="60"/>
                    <a:pt x="297" y="60"/>
                  </a:cubicBezTo>
                  <a:cubicBezTo>
                    <a:pt x="307" y="51"/>
                    <a:pt x="317" y="41"/>
                    <a:pt x="326" y="30"/>
                  </a:cubicBezTo>
                  <a:cubicBezTo>
                    <a:pt x="331" y="23"/>
                    <a:pt x="338" y="19"/>
                    <a:pt x="345" y="14"/>
                  </a:cubicBezTo>
                  <a:cubicBezTo>
                    <a:pt x="352" y="17"/>
                    <a:pt x="360" y="19"/>
                    <a:pt x="367" y="21"/>
                  </a:cubicBezTo>
                  <a:cubicBezTo>
                    <a:pt x="379" y="22"/>
                    <a:pt x="391" y="24"/>
                    <a:pt x="402" y="22"/>
                  </a:cubicBezTo>
                  <a:cubicBezTo>
                    <a:pt x="403" y="31"/>
                    <a:pt x="404" y="40"/>
                    <a:pt x="404" y="49"/>
                  </a:cubicBezTo>
                  <a:cubicBezTo>
                    <a:pt x="411" y="37"/>
                    <a:pt x="418" y="24"/>
                    <a:pt x="425" y="11"/>
                  </a:cubicBezTo>
                  <a:cubicBezTo>
                    <a:pt x="428" y="9"/>
                    <a:pt x="434" y="12"/>
                    <a:pt x="438" y="12"/>
                  </a:cubicBezTo>
                  <a:cubicBezTo>
                    <a:pt x="444" y="12"/>
                    <a:pt x="451" y="12"/>
                    <a:pt x="457" y="11"/>
                  </a:cubicBezTo>
                  <a:cubicBezTo>
                    <a:pt x="457" y="180"/>
                    <a:pt x="457" y="180"/>
                    <a:pt x="457" y="180"/>
                  </a:cubicBezTo>
                  <a:cubicBezTo>
                    <a:pt x="399" y="265"/>
                    <a:pt x="399" y="265"/>
                    <a:pt x="399" y="265"/>
                  </a:cubicBezTo>
                  <a:cubicBezTo>
                    <a:pt x="399" y="268"/>
                    <a:pt x="399" y="268"/>
                    <a:pt x="399" y="268"/>
                  </a:cubicBezTo>
                  <a:cubicBezTo>
                    <a:pt x="377" y="268"/>
                    <a:pt x="354" y="269"/>
                    <a:pt x="332" y="269"/>
                  </a:cubicBezTo>
                  <a:cubicBezTo>
                    <a:pt x="258" y="244"/>
                    <a:pt x="185" y="219"/>
                    <a:pt x="110" y="195"/>
                  </a:cubicBezTo>
                  <a:cubicBezTo>
                    <a:pt x="98" y="187"/>
                    <a:pt x="90" y="170"/>
                    <a:pt x="75" y="169"/>
                  </a:cubicBezTo>
                  <a:cubicBezTo>
                    <a:pt x="65" y="163"/>
                    <a:pt x="61" y="150"/>
                    <a:pt x="52" y="142"/>
                  </a:cubicBezTo>
                  <a:cubicBezTo>
                    <a:pt x="54" y="125"/>
                    <a:pt x="34" y="127"/>
                    <a:pt x="32" y="112"/>
                  </a:cubicBezTo>
                  <a:cubicBezTo>
                    <a:pt x="21" y="107"/>
                    <a:pt x="17" y="96"/>
                    <a:pt x="14" y="85"/>
                  </a:cubicBezTo>
                  <a:cubicBezTo>
                    <a:pt x="0" y="76"/>
                    <a:pt x="11" y="63"/>
                    <a:pt x="17" y="53"/>
                  </a:cubicBezTo>
                  <a:cubicBezTo>
                    <a:pt x="21" y="49"/>
                    <a:pt x="22" y="47"/>
                    <a:pt x="23" y="42"/>
                  </a:cubicBezTo>
                  <a:cubicBezTo>
                    <a:pt x="22" y="41"/>
                    <a:pt x="22" y="41"/>
                    <a:pt x="22" y="41"/>
                  </a:cubicBezTo>
                  <a:cubicBezTo>
                    <a:pt x="31" y="33"/>
                    <a:pt x="34" y="20"/>
                    <a:pt x="40" y="11"/>
                  </a:cubicBezTo>
                  <a:cubicBezTo>
                    <a:pt x="41" y="9"/>
                    <a:pt x="41" y="8"/>
                    <a:pt x="42" y="7"/>
                  </a:cubicBezTo>
                  <a:cubicBezTo>
                    <a:pt x="42" y="7"/>
                    <a:pt x="42" y="7"/>
                    <a:pt x="42" y="7"/>
                  </a:cubicBezTo>
                  <a:cubicBezTo>
                    <a:pt x="39" y="0"/>
                    <a:pt x="44" y="9"/>
                    <a:pt x="48" y="10"/>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19" name="Google Shape;2669;p3">
              <a:extLst>
                <a:ext uri="{FF2B5EF4-FFF2-40B4-BE49-F238E27FC236}">
                  <a16:creationId xmlns:a16="http://schemas.microsoft.com/office/drawing/2014/main" id="{25ED4FA0-2038-E199-E062-61D1AEF9E3D4}"/>
                </a:ext>
              </a:extLst>
            </p:cNvPr>
            <p:cNvSpPr/>
            <p:nvPr/>
          </p:nvSpPr>
          <p:spPr>
            <a:xfrm>
              <a:off x="9093565" y="5800229"/>
              <a:ext cx="171149" cy="305263"/>
            </a:xfrm>
            <a:custGeom>
              <a:avLst/>
              <a:gdLst/>
              <a:ahLst/>
              <a:cxnLst/>
              <a:rect l="l" t="t" r="r" b="b"/>
              <a:pathLst>
                <a:path w="719" h="1088" extrusionOk="0">
                  <a:moveTo>
                    <a:pt x="497" y="322"/>
                  </a:moveTo>
                  <a:cubicBezTo>
                    <a:pt x="496" y="322"/>
                    <a:pt x="495" y="322"/>
                    <a:pt x="494" y="322"/>
                  </a:cubicBezTo>
                  <a:cubicBezTo>
                    <a:pt x="494" y="319"/>
                    <a:pt x="494" y="319"/>
                    <a:pt x="494" y="319"/>
                  </a:cubicBezTo>
                  <a:cubicBezTo>
                    <a:pt x="552" y="234"/>
                    <a:pt x="552" y="234"/>
                    <a:pt x="552" y="234"/>
                  </a:cubicBezTo>
                  <a:cubicBezTo>
                    <a:pt x="552" y="65"/>
                    <a:pt x="552" y="65"/>
                    <a:pt x="552" y="65"/>
                  </a:cubicBezTo>
                  <a:cubicBezTo>
                    <a:pt x="558" y="64"/>
                    <a:pt x="564" y="63"/>
                    <a:pt x="569" y="61"/>
                  </a:cubicBezTo>
                  <a:cubicBezTo>
                    <a:pt x="577" y="59"/>
                    <a:pt x="582" y="53"/>
                    <a:pt x="590" y="51"/>
                  </a:cubicBezTo>
                  <a:cubicBezTo>
                    <a:pt x="601" y="45"/>
                    <a:pt x="614" y="44"/>
                    <a:pt x="626" y="41"/>
                  </a:cubicBezTo>
                  <a:cubicBezTo>
                    <a:pt x="631" y="40"/>
                    <a:pt x="635" y="36"/>
                    <a:pt x="638" y="32"/>
                  </a:cubicBezTo>
                  <a:cubicBezTo>
                    <a:pt x="645" y="28"/>
                    <a:pt x="647" y="20"/>
                    <a:pt x="650" y="13"/>
                  </a:cubicBezTo>
                  <a:cubicBezTo>
                    <a:pt x="651" y="7"/>
                    <a:pt x="656" y="7"/>
                    <a:pt x="660" y="9"/>
                  </a:cubicBezTo>
                  <a:cubicBezTo>
                    <a:pt x="665" y="12"/>
                    <a:pt x="663" y="0"/>
                    <a:pt x="669" y="6"/>
                  </a:cubicBezTo>
                  <a:cubicBezTo>
                    <a:pt x="676" y="10"/>
                    <a:pt x="684" y="7"/>
                    <a:pt x="690" y="11"/>
                  </a:cubicBezTo>
                  <a:cubicBezTo>
                    <a:pt x="694" y="13"/>
                    <a:pt x="699" y="14"/>
                    <a:pt x="699" y="20"/>
                  </a:cubicBezTo>
                  <a:cubicBezTo>
                    <a:pt x="701" y="24"/>
                    <a:pt x="704" y="28"/>
                    <a:pt x="700" y="32"/>
                  </a:cubicBezTo>
                  <a:cubicBezTo>
                    <a:pt x="696" y="37"/>
                    <a:pt x="696" y="43"/>
                    <a:pt x="695" y="48"/>
                  </a:cubicBezTo>
                  <a:cubicBezTo>
                    <a:pt x="693" y="58"/>
                    <a:pt x="699" y="67"/>
                    <a:pt x="702" y="77"/>
                  </a:cubicBezTo>
                  <a:cubicBezTo>
                    <a:pt x="704" y="88"/>
                    <a:pt x="704" y="99"/>
                    <a:pt x="705" y="111"/>
                  </a:cubicBezTo>
                  <a:cubicBezTo>
                    <a:pt x="706" y="115"/>
                    <a:pt x="702" y="122"/>
                    <a:pt x="709" y="120"/>
                  </a:cubicBezTo>
                  <a:cubicBezTo>
                    <a:pt x="714" y="117"/>
                    <a:pt x="716" y="124"/>
                    <a:pt x="719" y="126"/>
                  </a:cubicBezTo>
                  <a:cubicBezTo>
                    <a:pt x="711" y="127"/>
                    <a:pt x="704" y="129"/>
                    <a:pt x="697" y="132"/>
                  </a:cubicBezTo>
                  <a:cubicBezTo>
                    <a:pt x="694" y="136"/>
                    <a:pt x="693" y="141"/>
                    <a:pt x="691" y="145"/>
                  </a:cubicBezTo>
                  <a:cubicBezTo>
                    <a:pt x="688" y="155"/>
                    <a:pt x="686" y="166"/>
                    <a:pt x="686" y="177"/>
                  </a:cubicBezTo>
                  <a:cubicBezTo>
                    <a:pt x="684" y="186"/>
                    <a:pt x="685" y="195"/>
                    <a:pt x="687" y="205"/>
                  </a:cubicBezTo>
                  <a:cubicBezTo>
                    <a:pt x="686" y="215"/>
                    <a:pt x="683" y="224"/>
                    <a:pt x="680" y="233"/>
                  </a:cubicBezTo>
                  <a:cubicBezTo>
                    <a:pt x="679" y="239"/>
                    <a:pt x="675" y="242"/>
                    <a:pt x="671" y="246"/>
                  </a:cubicBezTo>
                  <a:cubicBezTo>
                    <a:pt x="666" y="250"/>
                    <a:pt x="666" y="256"/>
                    <a:pt x="665" y="261"/>
                  </a:cubicBezTo>
                  <a:cubicBezTo>
                    <a:pt x="664" y="267"/>
                    <a:pt x="661" y="272"/>
                    <a:pt x="658" y="276"/>
                  </a:cubicBezTo>
                  <a:cubicBezTo>
                    <a:pt x="653" y="281"/>
                    <a:pt x="651" y="288"/>
                    <a:pt x="649" y="294"/>
                  </a:cubicBezTo>
                  <a:cubicBezTo>
                    <a:pt x="648" y="299"/>
                    <a:pt x="647" y="303"/>
                    <a:pt x="642" y="305"/>
                  </a:cubicBezTo>
                  <a:cubicBezTo>
                    <a:pt x="638" y="310"/>
                    <a:pt x="633" y="316"/>
                    <a:pt x="632" y="323"/>
                  </a:cubicBezTo>
                  <a:cubicBezTo>
                    <a:pt x="628" y="332"/>
                    <a:pt x="630" y="342"/>
                    <a:pt x="626" y="350"/>
                  </a:cubicBezTo>
                  <a:cubicBezTo>
                    <a:pt x="619" y="364"/>
                    <a:pt x="615" y="379"/>
                    <a:pt x="608" y="393"/>
                  </a:cubicBezTo>
                  <a:cubicBezTo>
                    <a:pt x="601" y="409"/>
                    <a:pt x="591" y="424"/>
                    <a:pt x="586" y="441"/>
                  </a:cubicBezTo>
                  <a:cubicBezTo>
                    <a:pt x="584" y="449"/>
                    <a:pt x="585" y="432"/>
                    <a:pt x="584" y="442"/>
                  </a:cubicBezTo>
                  <a:cubicBezTo>
                    <a:pt x="583" y="455"/>
                    <a:pt x="583" y="468"/>
                    <a:pt x="579" y="481"/>
                  </a:cubicBezTo>
                  <a:cubicBezTo>
                    <a:pt x="578" y="491"/>
                    <a:pt x="572" y="499"/>
                    <a:pt x="568" y="507"/>
                  </a:cubicBezTo>
                  <a:cubicBezTo>
                    <a:pt x="564" y="513"/>
                    <a:pt x="557" y="517"/>
                    <a:pt x="552" y="523"/>
                  </a:cubicBezTo>
                  <a:cubicBezTo>
                    <a:pt x="541" y="534"/>
                    <a:pt x="531" y="547"/>
                    <a:pt x="521" y="559"/>
                  </a:cubicBezTo>
                  <a:cubicBezTo>
                    <a:pt x="518" y="572"/>
                    <a:pt x="515" y="584"/>
                    <a:pt x="510" y="596"/>
                  </a:cubicBezTo>
                  <a:cubicBezTo>
                    <a:pt x="503" y="607"/>
                    <a:pt x="495" y="616"/>
                    <a:pt x="489" y="628"/>
                  </a:cubicBezTo>
                  <a:cubicBezTo>
                    <a:pt x="481" y="639"/>
                    <a:pt x="471" y="651"/>
                    <a:pt x="461" y="661"/>
                  </a:cubicBezTo>
                  <a:cubicBezTo>
                    <a:pt x="454" y="666"/>
                    <a:pt x="452" y="676"/>
                    <a:pt x="447" y="683"/>
                  </a:cubicBezTo>
                  <a:cubicBezTo>
                    <a:pt x="438" y="690"/>
                    <a:pt x="430" y="700"/>
                    <a:pt x="421" y="708"/>
                  </a:cubicBezTo>
                  <a:cubicBezTo>
                    <a:pt x="415" y="712"/>
                    <a:pt x="408" y="717"/>
                    <a:pt x="402" y="722"/>
                  </a:cubicBezTo>
                  <a:cubicBezTo>
                    <a:pt x="398" y="727"/>
                    <a:pt x="396" y="734"/>
                    <a:pt x="393" y="739"/>
                  </a:cubicBezTo>
                  <a:cubicBezTo>
                    <a:pt x="385" y="750"/>
                    <a:pt x="375" y="758"/>
                    <a:pt x="367" y="768"/>
                  </a:cubicBezTo>
                  <a:cubicBezTo>
                    <a:pt x="353" y="780"/>
                    <a:pt x="339" y="792"/>
                    <a:pt x="322" y="801"/>
                  </a:cubicBezTo>
                  <a:cubicBezTo>
                    <a:pt x="314" y="803"/>
                    <a:pt x="306" y="803"/>
                    <a:pt x="300" y="808"/>
                  </a:cubicBezTo>
                  <a:cubicBezTo>
                    <a:pt x="283" y="817"/>
                    <a:pt x="271" y="830"/>
                    <a:pt x="257" y="842"/>
                  </a:cubicBezTo>
                  <a:cubicBezTo>
                    <a:pt x="248" y="845"/>
                    <a:pt x="245" y="855"/>
                    <a:pt x="238" y="860"/>
                  </a:cubicBezTo>
                  <a:cubicBezTo>
                    <a:pt x="230" y="866"/>
                    <a:pt x="222" y="873"/>
                    <a:pt x="215" y="881"/>
                  </a:cubicBezTo>
                  <a:cubicBezTo>
                    <a:pt x="206" y="891"/>
                    <a:pt x="196" y="901"/>
                    <a:pt x="186" y="911"/>
                  </a:cubicBezTo>
                  <a:cubicBezTo>
                    <a:pt x="171" y="925"/>
                    <a:pt x="160" y="943"/>
                    <a:pt x="147" y="959"/>
                  </a:cubicBezTo>
                  <a:cubicBezTo>
                    <a:pt x="145" y="964"/>
                    <a:pt x="142" y="965"/>
                    <a:pt x="137" y="965"/>
                  </a:cubicBezTo>
                  <a:cubicBezTo>
                    <a:pt x="134" y="966"/>
                    <a:pt x="128" y="971"/>
                    <a:pt x="126" y="969"/>
                  </a:cubicBezTo>
                  <a:cubicBezTo>
                    <a:pt x="125" y="961"/>
                    <a:pt x="122" y="969"/>
                    <a:pt x="120" y="972"/>
                  </a:cubicBezTo>
                  <a:cubicBezTo>
                    <a:pt x="118" y="975"/>
                    <a:pt x="129" y="966"/>
                    <a:pt x="126" y="974"/>
                  </a:cubicBezTo>
                  <a:cubicBezTo>
                    <a:pt x="129" y="980"/>
                    <a:pt x="125" y="982"/>
                    <a:pt x="120" y="982"/>
                  </a:cubicBezTo>
                  <a:cubicBezTo>
                    <a:pt x="118" y="987"/>
                    <a:pt x="117" y="991"/>
                    <a:pt x="116" y="996"/>
                  </a:cubicBezTo>
                  <a:cubicBezTo>
                    <a:pt x="100" y="1013"/>
                    <a:pt x="86" y="1031"/>
                    <a:pt x="73" y="1050"/>
                  </a:cubicBezTo>
                  <a:cubicBezTo>
                    <a:pt x="71" y="1055"/>
                    <a:pt x="64" y="1055"/>
                    <a:pt x="63" y="1059"/>
                  </a:cubicBezTo>
                  <a:cubicBezTo>
                    <a:pt x="60" y="1067"/>
                    <a:pt x="59" y="1075"/>
                    <a:pt x="54" y="1082"/>
                  </a:cubicBezTo>
                  <a:cubicBezTo>
                    <a:pt x="52" y="1084"/>
                    <a:pt x="51" y="1086"/>
                    <a:pt x="49" y="1088"/>
                  </a:cubicBezTo>
                  <a:cubicBezTo>
                    <a:pt x="49" y="1088"/>
                    <a:pt x="49" y="1088"/>
                    <a:pt x="49" y="1088"/>
                  </a:cubicBezTo>
                  <a:cubicBezTo>
                    <a:pt x="48" y="1085"/>
                    <a:pt x="49" y="1083"/>
                    <a:pt x="48" y="1081"/>
                  </a:cubicBezTo>
                  <a:cubicBezTo>
                    <a:pt x="42" y="1072"/>
                    <a:pt x="33" y="1057"/>
                    <a:pt x="26" y="1049"/>
                  </a:cubicBezTo>
                  <a:cubicBezTo>
                    <a:pt x="19" y="1038"/>
                    <a:pt x="10" y="1028"/>
                    <a:pt x="5" y="1016"/>
                  </a:cubicBezTo>
                  <a:cubicBezTo>
                    <a:pt x="4" y="925"/>
                    <a:pt x="4" y="833"/>
                    <a:pt x="2" y="741"/>
                  </a:cubicBezTo>
                  <a:cubicBezTo>
                    <a:pt x="0" y="726"/>
                    <a:pt x="18" y="719"/>
                    <a:pt x="25" y="708"/>
                  </a:cubicBezTo>
                  <a:cubicBezTo>
                    <a:pt x="41" y="687"/>
                    <a:pt x="54" y="664"/>
                    <a:pt x="68" y="642"/>
                  </a:cubicBezTo>
                  <a:cubicBezTo>
                    <a:pt x="68" y="642"/>
                    <a:pt x="68" y="642"/>
                    <a:pt x="68" y="642"/>
                  </a:cubicBezTo>
                  <a:cubicBezTo>
                    <a:pt x="70" y="641"/>
                    <a:pt x="71" y="639"/>
                    <a:pt x="72" y="635"/>
                  </a:cubicBezTo>
                  <a:cubicBezTo>
                    <a:pt x="78" y="626"/>
                    <a:pt x="89" y="623"/>
                    <a:pt x="100" y="625"/>
                  </a:cubicBezTo>
                  <a:cubicBezTo>
                    <a:pt x="111" y="623"/>
                    <a:pt x="123" y="619"/>
                    <a:pt x="134" y="618"/>
                  </a:cubicBezTo>
                  <a:cubicBezTo>
                    <a:pt x="146" y="611"/>
                    <a:pt x="144" y="593"/>
                    <a:pt x="159" y="588"/>
                  </a:cubicBezTo>
                  <a:cubicBezTo>
                    <a:pt x="174" y="579"/>
                    <a:pt x="191" y="570"/>
                    <a:pt x="208" y="568"/>
                  </a:cubicBezTo>
                  <a:cubicBezTo>
                    <a:pt x="219" y="563"/>
                    <a:pt x="231" y="565"/>
                    <a:pt x="243" y="566"/>
                  </a:cubicBezTo>
                  <a:cubicBezTo>
                    <a:pt x="258" y="566"/>
                    <a:pt x="273" y="567"/>
                    <a:pt x="288" y="568"/>
                  </a:cubicBezTo>
                  <a:cubicBezTo>
                    <a:pt x="326" y="522"/>
                    <a:pt x="362" y="475"/>
                    <a:pt x="401" y="431"/>
                  </a:cubicBezTo>
                  <a:cubicBezTo>
                    <a:pt x="432" y="393"/>
                    <a:pt x="465" y="358"/>
                    <a:pt x="497" y="322"/>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20" name="Google Shape;2670;p3">
              <a:extLst>
                <a:ext uri="{FF2B5EF4-FFF2-40B4-BE49-F238E27FC236}">
                  <a16:creationId xmlns:a16="http://schemas.microsoft.com/office/drawing/2014/main" id="{A7406CAA-395E-DB20-5535-64DB5485745D}"/>
                </a:ext>
              </a:extLst>
            </p:cNvPr>
            <p:cNvSpPr/>
            <p:nvPr/>
          </p:nvSpPr>
          <p:spPr>
            <a:xfrm>
              <a:off x="8609576" y="5086068"/>
              <a:ext cx="36292" cy="32591"/>
            </a:xfrm>
            <a:custGeom>
              <a:avLst/>
              <a:gdLst/>
              <a:ahLst/>
              <a:cxnLst/>
              <a:rect l="l" t="t" r="r" b="b"/>
              <a:pathLst>
                <a:path w="10" h="9" extrusionOk="0">
                  <a:moveTo>
                    <a:pt x="0" y="9"/>
                  </a:moveTo>
                  <a:lnTo>
                    <a:pt x="0" y="5"/>
                  </a:lnTo>
                  <a:lnTo>
                    <a:pt x="0" y="2"/>
                  </a:lnTo>
                  <a:lnTo>
                    <a:pt x="8" y="0"/>
                  </a:lnTo>
                  <a:lnTo>
                    <a:pt x="10" y="2"/>
                  </a:lnTo>
                  <a:lnTo>
                    <a:pt x="6" y="5"/>
                  </a:lnTo>
                  <a:lnTo>
                    <a:pt x="6" y="9"/>
                  </a:lnTo>
                  <a:lnTo>
                    <a:pt x="2" y="5"/>
                  </a:lnTo>
                  <a:lnTo>
                    <a:pt x="0" y="7"/>
                  </a:lnTo>
                  <a:lnTo>
                    <a:pt x="0" y="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21" name="Google Shape;2671;p3">
              <a:extLst>
                <a:ext uri="{FF2B5EF4-FFF2-40B4-BE49-F238E27FC236}">
                  <a16:creationId xmlns:a16="http://schemas.microsoft.com/office/drawing/2014/main" id="{2FE2523C-8C63-9806-CFB4-093157E6B3BA}"/>
                </a:ext>
              </a:extLst>
            </p:cNvPr>
            <p:cNvSpPr/>
            <p:nvPr/>
          </p:nvSpPr>
          <p:spPr>
            <a:xfrm>
              <a:off x="8645867" y="5028128"/>
              <a:ext cx="83470" cy="43455"/>
            </a:xfrm>
            <a:custGeom>
              <a:avLst/>
              <a:gdLst/>
              <a:ahLst/>
              <a:cxnLst/>
              <a:rect l="l" t="t" r="r" b="b"/>
              <a:pathLst>
                <a:path w="23" h="12" extrusionOk="0">
                  <a:moveTo>
                    <a:pt x="0" y="7"/>
                  </a:moveTo>
                  <a:lnTo>
                    <a:pt x="4" y="9"/>
                  </a:lnTo>
                  <a:lnTo>
                    <a:pt x="8" y="12"/>
                  </a:lnTo>
                  <a:lnTo>
                    <a:pt x="19" y="7"/>
                  </a:lnTo>
                  <a:lnTo>
                    <a:pt x="23" y="7"/>
                  </a:lnTo>
                  <a:lnTo>
                    <a:pt x="23" y="3"/>
                  </a:lnTo>
                  <a:lnTo>
                    <a:pt x="21" y="3"/>
                  </a:lnTo>
                  <a:lnTo>
                    <a:pt x="15" y="3"/>
                  </a:lnTo>
                  <a:lnTo>
                    <a:pt x="8" y="0"/>
                  </a:lnTo>
                  <a:lnTo>
                    <a:pt x="4" y="5"/>
                  </a:lnTo>
                  <a:lnTo>
                    <a:pt x="0" y="5"/>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22" name="Google Shape;2672;p3">
              <a:extLst>
                <a:ext uri="{FF2B5EF4-FFF2-40B4-BE49-F238E27FC236}">
                  <a16:creationId xmlns:a16="http://schemas.microsoft.com/office/drawing/2014/main" id="{411E0BB7-A5B4-2CB2-4CCE-2A8479BB796E}"/>
                </a:ext>
              </a:extLst>
            </p:cNvPr>
            <p:cNvSpPr/>
            <p:nvPr/>
          </p:nvSpPr>
          <p:spPr>
            <a:xfrm>
              <a:off x="10159520" y="6016116"/>
              <a:ext cx="10582" cy="11928"/>
            </a:xfrm>
            <a:custGeom>
              <a:avLst/>
              <a:gdLst/>
              <a:ahLst/>
              <a:cxnLst/>
              <a:rect l="l" t="t" r="r" b="b"/>
              <a:pathLst>
                <a:path w="43" h="43" extrusionOk="0">
                  <a:moveTo>
                    <a:pt x="37" y="22"/>
                  </a:moveTo>
                  <a:cubicBezTo>
                    <a:pt x="38" y="24"/>
                    <a:pt x="43" y="24"/>
                    <a:pt x="41" y="28"/>
                  </a:cubicBezTo>
                  <a:cubicBezTo>
                    <a:pt x="40" y="30"/>
                    <a:pt x="38" y="33"/>
                    <a:pt x="37" y="35"/>
                  </a:cubicBezTo>
                  <a:cubicBezTo>
                    <a:pt x="37" y="37"/>
                    <a:pt x="38" y="41"/>
                    <a:pt x="34" y="42"/>
                  </a:cubicBezTo>
                  <a:cubicBezTo>
                    <a:pt x="31" y="42"/>
                    <a:pt x="27" y="43"/>
                    <a:pt x="23" y="43"/>
                  </a:cubicBezTo>
                  <a:cubicBezTo>
                    <a:pt x="21" y="42"/>
                    <a:pt x="18" y="43"/>
                    <a:pt x="16" y="40"/>
                  </a:cubicBezTo>
                  <a:cubicBezTo>
                    <a:pt x="14" y="38"/>
                    <a:pt x="11" y="38"/>
                    <a:pt x="10" y="36"/>
                  </a:cubicBezTo>
                  <a:cubicBezTo>
                    <a:pt x="8" y="34"/>
                    <a:pt x="5" y="34"/>
                    <a:pt x="5" y="31"/>
                  </a:cubicBezTo>
                  <a:cubicBezTo>
                    <a:pt x="3" y="29"/>
                    <a:pt x="3" y="27"/>
                    <a:pt x="4" y="24"/>
                  </a:cubicBezTo>
                  <a:cubicBezTo>
                    <a:pt x="4" y="22"/>
                    <a:pt x="2" y="19"/>
                    <a:pt x="1" y="17"/>
                  </a:cubicBezTo>
                  <a:cubicBezTo>
                    <a:pt x="0" y="15"/>
                    <a:pt x="1" y="12"/>
                    <a:pt x="4" y="11"/>
                  </a:cubicBezTo>
                  <a:cubicBezTo>
                    <a:pt x="7" y="10"/>
                    <a:pt x="6" y="6"/>
                    <a:pt x="8" y="5"/>
                  </a:cubicBezTo>
                  <a:cubicBezTo>
                    <a:pt x="10" y="5"/>
                    <a:pt x="12" y="4"/>
                    <a:pt x="13" y="3"/>
                  </a:cubicBezTo>
                  <a:cubicBezTo>
                    <a:pt x="16" y="2"/>
                    <a:pt x="19" y="0"/>
                    <a:pt x="21" y="3"/>
                  </a:cubicBezTo>
                  <a:cubicBezTo>
                    <a:pt x="23" y="4"/>
                    <a:pt x="25" y="3"/>
                    <a:pt x="27" y="4"/>
                  </a:cubicBezTo>
                  <a:cubicBezTo>
                    <a:pt x="29" y="5"/>
                    <a:pt x="31" y="6"/>
                    <a:pt x="33" y="7"/>
                  </a:cubicBezTo>
                  <a:cubicBezTo>
                    <a:pt x="35" y="9"/>
                    <a:pt x="34" y="12"/>
                    <a:pt x="34" y="14"/>
                  </a:cubicBezTo>
                  <a:cubicBezTo>
                    <a:pt x="34" y="14"/>
                    <a:pt x="35" y="14"/>
                    <a:pt x="35" y="15"/>
                  </a:cubicBezTo>
                  <a:cubicBezTo>
                    <a:pt x="35" y="17"/>
                    <a:pt x="36" y="20"/>
                    <a:pt x="37" y="22"/>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23" name="Google Shape;2674;p3">
              <a:extLst>
                <a:ext uri="{FF2B5EF4-FFF2-40B4-BE49-F238E27FC236}">
                  <a16:creationId xmlns:a16="http://schemas.microsoft.com/office/drawing/2014/main" id="{9CC90C59-70AD-6A84-887D-661E532FAE9C}"/>
                </a:ext>
              </a:extLst>
            </p:cNvPr>
            <p:cNvSpPr/>
            <p:nvPr/>
          </p:nvSpPr>
          <p:spPr>
            <a:xfrm>
              <a:off x="8674900" y="5104174"/>
              <a:ext cx="76212" cy="86909"/>
            </a:xfrm>
            <a:custGeom>
              <a:avLst/>
              <a:gdLst/>
              <a:ahLst/>
              <a:cxnLst/>
              <a:rect l="l" t="t" r="r" b="b"/>
              <a:pathLst>
                <a:path w="21" h="24" extrusionOk="0">
                  <a:moveTo>
                    <a:pt x="11" y="24"/>
                  </a:moveTo>
                  <a:lnTo>
                    <a:pt x="11" y="20"/>
                  </a:lnTo>
                  <a:lnTo>
                    <a:pt x="7" y="20"/>
                  </a:lnTo>
                  <a:lnTo>
                    <a:pt x="11" y="20"/>
                  </a:lnTo>
                  <a:lnTo>
                    <a:pt x="5" y="13"/>
                  </a:lnTo>
                  <a:lnTo>
                    <a:pt x="7" y="13"/>
                  </a:lnTo>
                  <a:lnTo>
                    <a:pt x="5" y="9"/>
                  </a:lnTo>
                  <a:lnTo>
                    <a:pt x="5" y="6"/>
                  </a:lnTo>
                  <a:lnTo>
                    <a:pt x="5" y="4"/>
                  </a:lnTo>
                  <a:lnTo>
                    <a:pt x="0" y="0"/>
                  </a:lnTo>
                  <a:lnTo>
                    <a:pt x="7" y="0"/>
                  </a:lnTo>
                  <a:lnTo>
                    <a:pt x="15" y="6"/>
                  </a:lnTo>
                  <a:lnTo>
                    <a:pt x="19" y="6"/>
                  </a:lnTo>
                  <a:lnTo>
                    <a:pt x="21" y="9"/>
                  </a:lnTo>
                  <a:lnTo>
                    <a:pt x="19" y="13"/>
                  </a:lnTo>
                  <a:lnTo>
                    <a:pt x="19" y="20"/>
                  </a:lnTo>
                  <a:lnTo>
                    <a:pt x="19" y="22"/>
                  </a:lnTo>
                  <a:lnTo>
                    <a:pt x="15" y="22"/>
                  </a:lnTo>
                  <a:lnTo>
                    <a:pt x="13" y="24"/>
                  </a:lnTo>
                  <a:lnTo>
                    <a:pt x="11" y="2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24" name="Google Shape;2675;p3">
              <a:extLst>
                <a:ext uri="{FF2B5EF4-FFF2-40B4-BE49-F238E27FC236}">
                  <a16:creationId xmlns:a16="http://schemas.microsoft.com/office/drawing/2014/main" id="{E4639772-4D21-2F29-081C-3F6906F4737C}"/>
                </a:ext>
              </a:extLst>
            </p:cNvPr>
            <p:cNvSpPr/>
            <p:nvPr/>
          </p:nvSpPr>
          <p:spPr>
            <a:xfrm>
              <a:off x="8074032" y="5702631"/>
              <a:ext cx="97077" cy="97598"/>
            </a:xfrm>
            <a:custGeom>
              <a:avLst/>
              <a:gdLst/>
              <a:ahLst/>
              <a:cxnLst/>
              <a:rect l="l" t="t" r="r" b="b"/>
              <a:pathLst>
                <a:path w="408" h="349" extrusionOk="0">
                  <a:moveTo>
                    <a:pt x="237" y="315"/>
                  </a:moveTo>
                  <a:cubicBezTo>
                    <a:pt x="235" y="315"/>
                    <a:pt x="234" y="315"/>
                    <a:pt x="233" y="315"/>
                  </a:cubicBezTo>
                  <a:cubicBezTo>
                    <a:pt x="198" y="314"/>
                    <a:pt x="164" y="312"/>
                    <a:pt x="129" y="311"/>
                  </a:cubicBezTo>
                  <a:cubicBezTo>
                    <a:pt x="118" y="318"/>
                    <a:pt x="106" y="326"/>
                    <a:pt x="92" y="329"/>
                  </a:cubicBezTo>
                  <a:cubicBezTo>
                    <a:pt x="77" y="329"/>
                    <a:pt x="61" y="321"/>
                    <a:pt x="47" y="330"/>
                  </a:cubicBezTo>
                  <a:cubicBezTo>
                    <a:pt x="40" y="338"/>
                    <a:pt x="29" y="333"/>
                    <a:pt x="22" y="340"/>
                  </a:cubicBezTo>
                  <a:cubicBezTo>
                    <a:pt x="22" y="340"/>
                    <a:pt x="22" y="340"/>
                    <a:pt x="22" y="340"/>
                  </a:cubicBezTo>
                  <a:cubicBezTo>
                    <a:pt x="21" y="338"/>
                    <a:pt x="20" y="335"/>
                    <a:pt x="18" y="333"/>
                  </a:cubicBezTo>
                  <a:cubicBezTo>
                    <a:pt x="15" y="329"/>
                    <a:pt x="19" y="324"/>
                    <a:pt x="20" y="319"/>
                  </a:cubicBezTo>
                  <a:cubicBezTo>
                    <a:pt x="21" y="305"/>
                    <a:pt x="23" y="291"/>
                    <a:pt x="26" y="278"/>
                  </a:cubicBezTo>
                  <a:cubicBezTo>
                    <a:pt x="27" y="278"/>
                    <a:pt x="27" y="278"/>
                    <a:pt x="27" y="278"/>
                  </a:cubicBezTo>
                  <a:cubicBezTo>
                    <a:pt x="28" y="276"/>
                    <a:pt x="29" y="274"/>
                    <a:pt x="30" y="272"/>
                  </a:cubicBezTo>
                  <a:cubicBezTo>
                    <a:pt x="39" y="268"/>
                    <a:pt x="48" y="272"/>
                    <a:pt x="58" y="271"/>
                  </a:cubicBezTo>
                  <a:cubicBezTo>
                    <a:pt x="69" y="270"/>
                    <a:pt x="82" y="275"/>
                    <a:pt x="90" y="270"/>
                  </a:cubicBezTo>
                  <a:cubicBezTo>
                    <a:pt x="88" y="253"/>
                    <a:pt x="108" y="257"/>
                    <a:pt x="119" y="256"/>
                  </a:cubicBezTo>
                  <a:cubicBezTo>
                    <a:pt x="131" y="263"/>
                    <a:pt x="135" y="249"/>
                    <a:pt x="140" y="241"/>
                  </a:cubicBezTo>
                  <a:cubicBezTo>
                    <a:pt x="152" y="247"/>
                    <a:pt x="164" y="258"/>
                    <a:pt x="177" y="261"/>
                  </a:cubicBezTo>
                  <a:cubicBezTo>
                    <a:pt x="187" y="263"/>
                    <a:pt x="196" y="274"/>
                    <a:pt x="208" y="270"/>
                  </a:cubicBezTo>
                  <a:cubicBezTo>
                    <a:pt x="216" y="264"/>
                    <a:pt x="242" y="268"/>
                    <a:pt x="233" y="251"/>
                  </a:cubicBezTo>
                  <a:cubicBezTo>
                    <a:pt x="222" y="232"/>
                    <a:pt x="201" y="263"/>
                    <a:pt x="190" y="248"/>
                  </a:cubicBezTo>
                  <a:cubicBezTo>
                    <a:pt x="188" y="235"/>
                    <a:pt x="179" y="235"/>
                    <a:pt x="169" y="239"/>
                  </a:cubicBezTo>
                  <a:cubicBezTo>
                    <a:pt x="166" y="225"/>
                    <a:pt x="149" y="218"/>
                    <a:pt x="137" y="227"/>
                  </a:cubicBezTo>
                  <a:cubicBezTo>
                    <a:pt x="128" y="222"/>
                    <a:pt x="116" y="229"/>
                    <a:pt x="116" y="240"/>
                  </a:cubicBezTo>
                  <a:cubicBezTo>
                    <a:pt x="90" y="239"/>
                    <a:pt x="72" y="238"/>
                    <a:pt x="46" y="237"/>
                  </a:cubicBezTo>
                  <a:cubicBezTo>
                    <a:pt x="46" y="237"/>
                    <a:pt x="46" y="237"/>
                    <a:pt x="46" y="237"/>
                  </a:cubicBezTo>
                  <a:cubicBezTo>
                    <a:pt x="45" y="233"/>
                    <a:pt x="44" y="230"/>
                    <a:pt x="44" y="226"/>
                  </a:cubicBezTo>
                  <a:cubicBezTo>
                    <a:pt x="42" y="220"/>
                    <a:pt x="38" y="215"/>
                    <a:pt x="35" y="209"/>
                  </a:cubicBezTo>
                  <a:cubicBezTo>
                    <a:pt x="31" y="197"/>
                    <a:pt x="27" y="185"/>
                    <a:pt x="22" y="173"/>
                  </a:cubicBezTo>
                  <a:cubicBezTo>
                    <a:pt x="17" y="165"/>
                    <a:pt x="11" y="158"/>
                    <a:pt x="4" y="152"/>
                  </a:cubicBezTo>
                  <a:cubicBezTo>
                    <a:pt x="0" y="147"/>
                    <a:pt x="5" y="143"/>
                    <a:pt x="7" y="139"/>
                  </a:cubicBezTo>
                  <a:cubicBezTo>
                    <a:pt x="15" y="133"/>
                    <a:pt x="22" y="126"/>
                    <a:pt x="28" y="118"/>
                  </a:cubicBezTo>
                  <a:cubicBezTo>
                    <a:pt x="36" y="109"/>
                    <a:pt x="43" y="99"/>
                    <a:pt x="49" y="89"/>
                  </a:cubicBezTo>
                  <a:cubicBezTo>
                    <a:pt x="56" y="79"/>
                    <a:pt x="63" y="69"/>
                    <a:pt x="69" y="59"/>
                  </a:cubicBezTo>
                  <a:cubicBezTo>
                    <a:pt x="70" y="54"/>
                    <a:pt x="70" y="49"/>
                    <a:pt x="71" y="43"/>
                  </a:cubicBezTo>
                  <a:cubicBezTo>
                    <a:pt x="73" y="39"/>
                    <a:pt x="74" y="47"/>
                    <a:pt x="75" y="39"/>
                  </a:cubicBezTo>
                  <a:cubicBezTo>
                    <a:pt x="87" y="31"/>
                    <a:pt x="80" y="8"/>
                    <a:pt x="97" y="8"/>
                  </a:cubicBezTo>
                  <a:cubicBezTo>
                    <a:pt x="107" y="13"/>
                    <a:pt x="116" y="13"/>
                    <a:pt x="127" y="15"/>
                  </a:cubicBezTo>
                  <a:cubicBezTo>
                    <a:pt x="140" y="6"/>
                    <a:pt x="153" y="12"/>
                    <a:pt x="167" y="8"/>
                  </a:cubicBezTo>
                  <a:cubicBezTo>
                    <a:pt x="167" y="0"/>
                    <a:pt x="169" y="6"/>
                    <a:pt x="174" y="4"/>
                  </a:cubicBezTo>
                  <a:cubicBezTo>
                    <a:pt x="182" y="2"/>
                    <a:pt x="198" y="8"/>
                    <a:pt x="210" y="7"/>
                  </a:cubicBezTo>
                  <a:cubicBezTo>
                    <a:pt x="224" y="5"/>
                    <a:pt x="231" y="20"/>
                    <a:pt x="242" y="29"/>
                  </a:cubicBezTo>
                  <a:cubicBezTo>
                    <a:pt x="241" y="31"/>
                    <a:pt x="250" y="52"/>
                    <a:pt x="260" y="45"/>
                  </a:cubicBezTo>
                  <a:cubicBezTo>
                    <a:pt x="258" y="50"/>
                    <a:pt x="267" y="49"/>
                    <a:pt x="278" y="48"/>
                  </a:cubicBezTo>
                  <a:cubicBezTo>
                    <a:pt x="272" y="54"/>
                    <a:pt x="283" y="49"/>
                    <a:pt x="283" y="55"/>
                  </a:cubicBezTo>
                  <a:cubicBezTo>
                    <a:pt x="287" y="66"/>
                    <a:pt x="292" y="76"/>
                    <a:pt x="292" y="87"/>
                  </a:cubicBezTo>
                  <a:cubicBezTo>
                    <a:pt x="300" y="87"/>
                    <a:pt x="300" y="93"/>
                    <a:pt x="303" y="99"/>
                  </a:cubicBezTo>
                  <a:cubicBezTo>
                    <a:pt x="312" y="95"/>
                    <a:pt x="310" y="105"/>
                    <a:pt x="313" y="110"/>
                  </a:cubicBezTo>
                  <a:cubicBezTo>
                    <a:pt x="323" y="112"/>
                    <a:pt x="309" y="120"/>
                    <a:pt x="317" y="120"/>
                  </a:cubicBezTo>
                  <a:cubicBezTo>
                    <a:pt x="321" y="128"/>
                    <a:pt x="329" y="131"/>
                    <a:pt x="337" y="135"/>
                  </a:cubicBezTo>
                  <a:cubicBezTo>
                    <a:pt x="342" y="143"/>
                    <a:pt x="347" y="152"/>
                    <a:pt x="356" y="156"/>
                  </a:cubicBezTo>
                  <a:cubicBezTo>
                    <a:pt x="356" y="157"/>
                    <a:pt x="356" y="157"/>
                    <a:pt x="356" y="157"/>
                  </a:cubicBezTo>
                  <a:cubicBezTo>
                    <a:pt x="370" y="166"/>
                    <a:pt x="347" y="179"/>
                    <a:pt x="361" y="188"/>
                  </a:cubicBezTo>
                  <a:cubicBezTo>
                    <a:pt x="369" y="194"/>
                    <a:pt x="373" y="205"/>
                    <a:pt x="368" y="216"/>
                  </a:cubicBezTo>
                  <a:cubicBezTo>
                    <a:pt x="371" y="224"/>
                    <a:pt x="374" y="232"/>
                    <a:pt x="364" y="237"/>
                  </a:cubicBezTo>
                  <a:cubicBezTo>
                    <a:pt x="356" y="248"/>
                    <a:pt x="378" y="255"/>
                    <a:pt x="374" y="266"/>
                  </a:cubicBezTo>
                  <a:cubicBezTo>
                    <a:pt x="380" y="276"/>
                    <a:pt x="384" y="256"/>
                    <a:pt x="392" y="266"/>
                  </a:cubicBezTo>
                  <a:cubicBezTo>
                    <a:pt x="397" y="275"/>
                    <a:pt x="396" y="286"/>
                    <a:pt x="404" y="293"/>
                  </a:cubicBezTo>
                  <a:cubicBezTo>
                    <a:pt x="406" y="298"/>
                    <a:pt x="408" y="299"/>
                    <a:pt x="403" y="305"/>
                  </a:cubicBezTo>
                  <a:cubicBezTo>
                    <a:pt x="407" y="315"/>
                    <a:pt x="394" y="327"/>
                    <a:pt x="405" y="335"/>
                  </a:cubicBezTo>
                  <a:cubicBezTo>
                    <a:pt x="403" y="338"/>
                    <a:pt x="401" y="339"/>
                    <a:pt x="398" y="339"/>
                  </a:cubicBezTo>
                  <a:cubicBezTo>
                    <a:pt x="392" y="339"/>
                    <a:pt x="384" y="336"/>
                    <a:pt x="379" y="341"/>
                  </a:cubicBezTo>
                  <a:cubicBezTo>
                    <a:pt x="366" y="341"/>
                    <a:pt x="353" y="336"/>
                    <a:pt x="341" y="344"/>
                  </a:cubicBezTo>
                  <a:cubicBezTo>
                    <a:pt x="331" y="349"/>
                    <a:pt x="328" y="335"/>
                    <a:pt x="317" y="340"/>
                  </a:cubicBezTo>
                  <a:cubicBezTo>
                    <a:pt x="310" y="335"/>
                    <a:pt x="299" y="333"/>
                    <a:pt x="293" y="327"/>
                  </a:cubicBezTo>
                  <a:cubicBezTo>
                    <a:pt x="287" y="337"/>
                    <a:pt x="280" y="329"/>
                    <a:pt x="283" y="321"/>
                  </a:cubicBezTo>
                  <a:cubicBezTo>
                    <a:pt x="270" y="316"/>
                    <a:pt x="252" y="316"/>
                    <a:pt x="237" y="315"/>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25" name="Google Shape;2676;p3">
              <a:extLst>
                <a:ext uri="{FF2B5EF4-FFF2-40B4-BE49-F238E27FC236}">
                  <a16:creationId xmlns:a16="http://schemas.microsoft.com/office/drawing/2014/main" id="{7F1A6C3C-3275-39AB-4730-FF01963D6E36}"/>
                </a:ext>
              </a:extLst>
            </p:cNvPr>
            <p:cNvSpPr/>
            <p:nvPr/>
          </p:nvSpPr>
          <p:spPr>
            <a:xfrm>
              <a:off x="8957973" y="5397495"/>
              <a:ext cx="370171" cy="358503"/>
            </a:xfrm>
            <a:custGeom>
              <a:avLst/>
              <a:gdLst/>
              <a:ahLst/>
              <a:cxnLst/>
              <a:rect l="l" t="t" r="r" b="b"/>
              <a:pathLst>
                <a:path w="102" h="99" extrusionOk="0">
                  <a:moveTo>
                    <a:pt x="46" y="18"/>
                  </a:moveTo>
                  <a:lnTo>
                    <a:pt x="48" y="18"/>
                  </a:lnTo>
                  <a:lnTo>
                    <a:pt x="54" y="18"/>
                  </a:lnTo>
                  <a:lnTo>
                    <a:pt x="62" y="20"/>
                  </a:lnTo>
                  <a:lnTo>
                    <a:pt x="71" y="29"/>
                  </a:lnTo>
                  <a:lnTo>
                    <a:pt x="73" y="38"/>
                  </a:lnTo>
                  <a:lnTo>
                    <a:pt x="77" y="45"/>
                  </a:lnTo>
                  <a:lnTo>
                    <a:pt x="77" y="47"/>
                  </a:lnTo>
                  <a:lnTo>
                    <a:pt x="77" y="52"/>
                  </a:lnTo>
                  <a:lnTo>
                    <a:pt x="79" y="52"/>
                  </a:lnTo>
                  <a:lnTo>
                    <a:pt x="81" y="52"/>
                  </a:lnTo>
                  <a:lnTo>
                    <a:pt x="85" y="52"/>
                  </a:lnTo>
                  <a:lnTo>
                    <a:pt x="87" y="52"/>
                  </a:lnTo>
                  <a:lnTo>
                    <a:pt x="89" y="52"/>
                  </a:lnTo>
                  <a:lnTo>
                    <a:pt x="94" y="52"/>
                  </a:lnTo>
                  <a:lnTo>
                    <a:pt x="94" y="47"/>
                  </a:lnTo>
                  <a:lnTo>
                    <a:pt x="96" y="47"/>
                  </a:lnTo>
                  <a:lnTo>
                    <a:pt x="100" y="52"/>
                  </a:lnTo>
                  <a:lnTo>
                    <a:pt x="102" y="54"/>
                  </a:lnTo>
                  <a:lnTo>
                    <a:pt x="102" y="61"/>
                  </a:lnTo>
                  <a:lnTo>
                    <a:pt x="96" y="72"/>
                  </a:lnTo>
                  <a:lnTo>
                    <a:pt x="85" y="81"/>
                  </a:lnTo>
                  <a:lnTo>
                    <a:pt x="71" y="85"/>
                  </a:lnTo>
                  <a:lnTo>
                    <a:pt x="54" y="99"/>
                  </a:lnTo>
                  <a:lnTo>
                    <a:pt x="46" y="88"/>
                  </a:lnTo>
                  <a:lnTo>
                    <a:pt x="39" y="90"/>
                  </a:lnTo>
                  <a:lnTo>
                    <a:pt x="39" y="88"/>
                  </a:lnTo>
                  <a:lnTo>
                    <a:pt x="31" y="72"/>
                  </a:lnTo>
                  <a:lnTo>
                    <a:pt x="25" y="70"/>
                  </a:lnTo>
                  <a:lnTo>
                    <a:pt x="23" y="63"/>
                  </a:lnTo>
                  <a:lnTo>
                    <a:pt x="23" y="54"/>
                  </a:lnTo>
                  <a:lnTo>
                    <a:pt x="20" y="47"/>
                  </a:lnTo>
                  <a:lnTo>
                    <a:pt x="14" y="45"/>
                  </a:lnTo>
                  <a:lnTo>
                    <a:pt x="2" y="25"/>
                  </a:lnTo>
                  <a:lnTo>
                    <a:pt x="0" y="25"/>
                  </a:lnTo>
                  <a:lnTo>
                    <a:pt x="0" y="13"/>
                  </a:lnTo>
                  <a:lnTo>
                    <a:pt x="6" y="13"/>
                  </a:lnTo>
                  <a:lnTo>
                    <a:pt x="8" y="11"/>
                  </a:lnTo>
                  <a:lnTo>
                    <a:pt x="10" y="11"/>
                  </a:lnTo>
                  <a:lnTo>
                    <a:pt x="14" y="9"/>
                  </a:lnTo>
                  <a:lnTo>
                    <a:pt x="8" y="2"/>
                  </a:lnTo>
                  <a:lnTo>
                    <a:pt x="20" y="0"/>
                  </a:lnTo>
                  <a:lnTo>
                    <a:pt x="25" y="2"/>
                  </a:lnTo>
                  <a:lnTo>
                    <a:pt x="37" y="9"/>
                  </a:lnTo>
                  <a:lnTo>
                    <a:pt x="39" y="9"/>
                  </a:lnTo>
                  <a:lnTo>
                    <a:pt x="39" y="13"/>
                  </a:lnTo>
                  <a:lnTo>
                    <a:pt x="41" y="16"/>
                  </a:lnTo>
                  <a:lnTo>
                    <a:pt x="46" y="18"/>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26" name="Google Shape;2677;p3">
              <a:extLst>
                <a:ext uri="{FF2B5EF4-FFF2-40B4-BE49-F238E27FC236}">
                  <a16:creationId xmlns:a16="http://schemas.microsoft.com/office/drawing/2014/main" id="{B89723CA-487B-95B7-DF6E-D81687E7CA65}"/>
                </a:ext>
              </a:extLst>
            </p:cNvPr>
            <p:cNvSpPr/>
            <p:nvPr/>
          </p:nvSpPr>
          <p:spPr>
            <a:xfrm>
              <a:off x="8496756" y="6003557"/>
              <a:ext cx="10582" cy="11928"/>
            </a:xfrm>
            <a:custGeom>
              <a:avLst/>
              <a:gdLst/>
              <a:ahLst/>
              <a:cxnLst/>
              <a:rect l="l" t="t" r="r" b="b"/>
              <a:pathLst>
                <a:path w="43" h="43" extrusionOk="0">
                  <a:moveTo>
                    <a:pt x="37" y="22"/>
                  </a:moveTo>
                  <a:cubicBezTo>
                    <a:pt x="38" y="24"/>
                    <a:pt x="43" y="24"/>
                    <a:pt x="41" y="28"/>
                  </a:cubicBezTo>
                  <a:cubicBezTo>
                    <a:pt x="40" y="30"/>
                    <a:pt x="38" y="33"/>
                    <a:pt x="37" y="35"/>
                  </a:cubicBezTo>
                  <a:cubicBezTo>
                    <a:pt x="37" y="37"/>
                    <a:pt x="38" y="41"/>
                    <a:pt x="34" y="42"/>
                  </a:cubicBezTo>
                  <a:cubicBezTo>
                    <a:pt x="31" y="42"/>
                    <a:pt x="27" y="43"/>
                    <a:pt x="23" y="43"/>
                  </a:cubicBezTo>
                  <a:cubicBezTo>
                    <a:pt x="21" y="42"/>
                    <a:pt x="18" y="43"/>
                    <a:pt x="16" y="40"/>
                  </a:cubicBezTo>
                  <a:cubicBezTo>
                    <a:pt x="14" y="38"/>
                    <a:pt x="11" y="38"/>
                    <a:pt x="10" y="36"/>
                  </a:cubicBezTo>
                  <a:cubicBezTo>
                    <a:pt x="8" y="34"/>
                    <a:pt x="5" y="34"/>
                    <a:pt x="5" y="31"/>
                  </a:cubicBezTo>
                  <a:cubicBezTo>
                    <a:pt x="3" y="29"/>
                    <a:pt x="3" y="27"/>
                    <a:pt x="4" y="24"/>
                  </a:cubicBezTo>
                  <a:cubicBezTo>
                    <a:pt x="4" y="22"/>
                    <a:pt x="2" y="19"/>
                    <a:pt x="1" y="17"/>
                  </a:cubicBezTo>
                  <a:cubicBezTo>
                    <a:pt x="0" y="15"/>
                    <a:pt x="1" y="12"/>
                    <a:pt x="4" y="11"/>
                  </a:cubicBezTo>
                  <a:cubicBezTo>
                    <a:pt x="7" y="10"/>
                    <a:pt x="6" y="6"/>
                    <a:pt x="8" y="5"/>
                  </a:cubicBezTo>
                  <a:cubicBezTo>
                    <a:pt x="10" y="5"/>
                    <a:pt x="12" y="4"/>
                    <a:pt x="13" y="3"/>
                  </a:cubicBezTo>
                  <a:cubicBezTo>
                    <a:pt x="16" y="2"/>
                    <a:pt x="19" y="0"/>
                    <a:pt x="21" y="3"/>
                  </a:cubicBezTo>
                  <a:cubicBezTo>
                    <a:pt x="23" y="4"/>
                    <a:pt x="25" y="3"/>
                    <a:pt x="27" y="4"/>
                  </a:cubicBezTo>
                  <a:cubicBezTo>
                    <a:pt x="29" y="5"/>
                    <a:pt x="31" y="6"/>
                    <a:pt x="33" y="7"/>
                  </a:cubicBezTo>
                  <a:cubicBezTo>
                    <a:pt x="35" y="9"/>
                    <a:pt x="34" y="12"/>
                    <a:pt x="34" y="14"/>
                  </a:cubicBezTo>
                  <a:cubicBezTo>
                    <a:pt x="34" y="14"/>
                    <a:pt x="35" y="14"/>
                    <a:pt x="35" y="15"/>
                  </a:cubicBezTo>
                  <a:cubicBezTo>
                    <a:pt x="35" y="17"/>
                    <a:pt x="36" y="20"/>
                    <a:pt x="37" y="22"/>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27" name="Google Shape;2678;p3">
              <a:extLst>
                <a:ext uri="{FF2B5EF4-FFF2-40B4-BE49-F238E27FC236}">
                  <a16:creationId xmlns:a16="http://schemas.microsoft.com/office/drawing/2014/main" id="{FA7CCE67-9410-A0BD-8C68-58C26D377514}"/>
                </a:ext>
              </a:extLst>
            </p:cNvPr>
            <p:cNvSpPr/>
            <p:nvPr/>
          </p:nvSpPr>
          <p:spPr>
            <a:xfrm>
              <a:off x="8134302" y="5849027"/>
              <a:ext cx="50608" cy="68318"/>
            </a:xfrm>
            <a:custGeom>
              <a:avLst/>
              <a:gdLst/>
              <a:ahLst/>
              <a:cxnLst/>
              <a:rect l="l" t="t" r="r" b="b"/>
              <a:pathLst>
                <a:path w="213" h="242" extrusionOk="0">
                  <a:moveTo>
                    <a:pt x="0" y="72"/>
                  </a:moveTo>
                  <a:cubicBezTo>
                    <a:pt x="4" y="68"/>
                    <a:pt x="13" y="79"/>
                    <a:pt x="18" y="66"/>
                  </a:cubicBezTo>
                  <a:cubicBezTo>
                    <a:pt x="17" y="53"/>
                    <a:pt x="29" y="58"/>
                    <a:pt x="35" y="50"/>
                  </a:cubicBezTo>
                  <a:cubicBezTo>
                    <a:pt x="44" y="38"/>
                    <a:pt x="52" y="24"/>
                    <a:pt x="58" y="10"/>
                  </a:cubicBezTo>
                  <a:cubicBezTo>
                    <a:pt x="71" y="0"/>
                    <a:pt x="93" y="20"/>
                    <a:pt x="100" y="2"/>
                  </a:cubicBezTo>
                  <a:cubicBezTo>
                    <a:pt x="116" y="2"/>
                    <a:pt x="132" y="2"/>
                    <a:pt x="148" y="3"/>
                  </a:cubicBezTo>
                  <a:cubicBezTo>
                    <a:pt x="157" y="12"/>
                    <a:pt x="165" y="23"/>
                    <a:pt x="172" y="36"/>
                  </a:cubicBezTo>
                  <a:cubicBezTo>
                    <a:pt x="171" y="49"/>
                    <a:pt x="190" y="52"/>
                    <a:pt x="185" y="64"/>
                  </a:cubicBezTo>
                  <a:cubicBezTo>
                    <a:pt x="175" y="71"/>
                    <a:pt x="184" y="75"/>
                    <a:pt x="191" y="77"/>
                  </a:cubicBezTo>
                  <a:cubicBezTo>
                    <a:pt x="188" y="87"/>
                    <a:pt x="191" y="98"/>
                    <a:pt x="198" y="106"/>
                  </a:cubicBezTo>
                  <a:cubicBezTo>
                    <a:pt x="189" y="112"/>
                    <a:pt x="185" y="123"/>
                    <a:pt x="180" y="132"/>
                  </a:cubicBezTo>
                  <a:cubicBezTo>
                    <a:pt x="177" y="132"/>
                    <a:pt x="176" y="132"/>
                    <a:pt x="179" y="134"/>
                  </a:cubicBezTo>
                  <a:cubicBezTo>
                    <a:pt x="180" y="133"/>
                    <a:pt x="180" y="133"/>
                    <a:pt x="180" y="132"/>
                  </a:cubicBezTo>
                  <a:cubicBezTo>
                    <a:pt x="185" y="133"/>
                    <a:pt x="194" y="134"/>
                    <a:pt x="197" y="130"/>
                  </a:cubicBezTo>
                  <a:cubicBezTo>
                    <a:pt x="200" y="122"/>
                    <a:pt x="206" y="121"/>
                    <a:pt x="212" y="120"/>
                  </a:cubicBezTo>
                  <a:cubicBezTo>
                    <a:pt x="213" y="121"/>
                    <a:pt x="213" y="121"/>
                    <a:pt x="213" y="121"/>
                  </a:cubicBezTo>
                  <a:cubicBezTo>
                    <a:pt x="213" y="126"/>
                    <a:pt x="209" y="129"/>
                    <a:pt x="209" y="134"/>
                  </a:cubicBezTo>
                  <a:cubicBezTo>
                    <a:pt x="213" y="153"/>
                    <a:pt x="188" y="143"/>
                    <a:pt x="186" y="159"/>
                  </a:cubicBezTo>
                  <a:cubicBezTo>
                    <a:pt x="189" y="171"/>
                    <a:pt x="181" y="177"/>
                    <a:pt x="174" y="184"/>
                  </a:cubicBezTo>
                  <a:cubicBezTo>
                    <a:pt x="167" y="197"/>
                    <a:pt x="149" y="198"/>
                    <a:pt x="143" y="212"/>
                  </a:cubicBezTo>
                  <a:cubicBezTo>
                    <a:pt x="127" y="215"/>
                    <a:pt x="129" y="236"/>
                    <a:pt x="116" y="241"/>
                  </a:cubicBezTo>
                  <a:cubicBezTo>
                    <a:pt x="116" y="242"/>
                    <a:pt x="116" y="242"/>
                    <a:pt x="116" y="242"/>
                  </a:cubicBezTo>
                  <a:cubicBezTo>
                    <a:pt x="116" y="241"/>
                    <a:pt x="115" y="241"/>
                    <a:pt x="114" y="241"/>
                  </a:cubicBezTo>
                  <a:cubicBezTo>
                    <a:pt x="98" y="231"/>
                    <a:pt x="80" y="224"/>
                    <a:pt x="63" y="216"/>
                  </a:cubicBezTo>
                  <a:cubicBezTo>
                    <a:pt x="57" y="215"/>
                    <a:pt x="56" y="208"/>
                    <a:pt x="55" y="203"/>
                  </a:cubicBezTo>
                  <a:cubicBezTo>
                    <a:pt x="56" y="197"/>
                    <a:pt x="49" y="194"/>
                    <a:pt x="46" y="189"/>
                  </a:cubicBezTo>
                  <a:cubicBezTo>
                    <a:pt x="41" y="182"/>
                    <a:pt x="31" y="179"/>
                    <a:pt x="27" y="171"/>
                  </a:cubicBezTo>
                  <a:cubicBezTo>
                    <a:pt x="26" y="166"/>
                    <a:pt x="26" y="160"/>
                    <a:pt x="26" y="154"/>
                  </a:cubicBezTo>
                  <a:cubicBezTo>
                    <a:pt x="24" y="151"/>
                    <a:pt x="20" y="147"/>
                    <a:pt x="17" y="146"/>
                  </a:cubicBezTo>
                  <a:cubicBezTo>
                    <a:pt x="12" y="146"/>
                    <a:pt x="7" y="147"/>
                    <a:pt x="8" y="141"/>
                  </a:cubicBezTo>
                  <a:cubicBezTo>
                    <a:pt x="5" y="134"/>
                    <a:pt x="8" y="126"/>
                    <a:pt x="13" y="121"/>
                  </a:cubicBezTo>
                  <a:cubicBezTo>
                    <a:pt x="18" y="117"/>
                    <a:pt x="10" y="115"/>
                    <a:pt x="7" y="113"/>
                  </a:cubicBezTo>
                  <a:cubicBezTo>
                    <a:pt x="7" y="108"/>
                    <a:pt x="4" y="103"/>
                    <a:pt x="6" y="98"/>
                  </a:cubicBezTo>
                  <a:cubicBezTo>
                    <a:pt x="9" y="93"/>
                    <a:pt x="6" y="88"/>
                    <a:pt x="2" y="84"/>
                  </a:cubicBezTo>
                  <a:cubicBezTo>
                    <a:pt x="3" y="79"/>
                    <a:pt x="1" y="76"/>
                    <a:pt x="0" y="72"/>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28" name="Google Shape;2679;p3">
              <a:extLst>
                <a:ext uri="{FF2B5EF4-FFF2-40B4-BE49-F238E27FC236}">
                  <a16:creationId xmlns:a16="http://schemas.microsoft.com/office/drawing/2014/main" id="{0EE13E4B-FDF1-844E-1087-65321A87E834}"/>
                </a:ext>
              </a:extLst>
            </p:cNvPr>
            <p:cNvSpPr/>
            <p:nvPr/>
          </p:nvSpPr>
          <p:spPr>
            <a:xfrm>
              <a:off x="8518847" y="5209190"/>
              <a:ext cx="29033" cy="39833"/>
            </a:xfrm>
            <a:custGeom>
              <a:avLst/>
              <a:gdLst/>
              <a:ahLst/>
              <a:cxnLst/>
              <a:rect l="l" t="t" r="r" b="b"/>
              <a:pathLst>
                <a:path w="8" h="11" extrusionOk="0">
                  <a:moveTo>
                    <a:pt x="0" y="0"/>
                  </a:moveTo>
                  <a:lnTo>
                    <a:pt x="2" y="11"/>
                  </a:lnTo>
                  <a:lnTo>
                    <a:pt x="8" y="11"/>
                  </a:lnTo>
                  <a:lnTo>
                    <a:pt x="8" y="2"/>
                  </a:lnTo>
                  <a:lnTo>
                    <a:pt x="4" y="0"/>
                  </a:lnTo>
                  <a:lnTo>
                    <a:pt x="2" y="0"/>
                  </a:lnTo>
                  <a:lnTo>
                    <a:pt x="0" y="0"/>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29" name="Google Shape;2680;p3">
              <a:extLst>
                <a:ext uri="{FF2B5EF4-FFF2-40B4-BE49-F238E27FC236}">
                  <a16:creationId xmlns:a16="http://schemas.microsoft.com/office/drawing/2014/main" id="{387551CD-AAF2-6373-B686-650052D0D82F}"/>
                </a:ext>
              </a:extLst>
            </p:cNvPr>
            <p:cNvSpPr/>
            <p:nvPr/>
          </p:nvSpPr>
          <p:spPr>
            <a:xfrm>
              <a:off x="8602318" y="5157209"/>
              <a:ext cx="7258" cy="32591"/>
            </a:xfrm>
            <a:custGeom>
              <a:avLst/>
              <a:gdLst/>
              <a:ahLst/>
              <a:cxnLst/>
              <a:rect l="l" t="t" r="r" b="b"/>
              <a:pathLst>
                <a:path w="2" h="9" extrusionOk="0">
                  <a:moveTo>
                    <a:pt x="0" y="0"/>
                  </a:moveTo>
                  <a:lnTo>
                    <a:pt x="0" y="4"/>
                  </a:lnTo>
                  <a:lnTo>
                    <a:pt x="2" y="9"/>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30" name="Google Shape;2682;p3">
              <a:extLst>
                <a:ext uri="{FF2B5EF4-FFF2-40B4-BE49-F238E27FC236}">
                  <a16:creationId xmlns:a16="http://schemas.microsoft.com/office/drawing/2014/main" id="{DA259191-4C30-DFD2-1704-D2442B223354}"/>
                </a:ext>
              </a:extLst>
            </p:cNvPr>
            <p:cNvSpPr/>
            <p:nvPr/>
          </p:nvSpPr>
          <p:spPr>
            <a:xfrm>
              <a:off x="8094409" y="5469482"/>
              <a:ext cx="152613" cy="137721"/>
            </a:xfrm>
            <a:custGeom>
              <a:avLst/>
              <a:gdLst/>
              <a:ahLst/>
              <a:cxnLst/>
              <a:rect l="l" t="t" r="r" b="b"/>
              <a:pathLst>
                <a:path w="526593" h="403224" extrusionOk="0">
                  <a:moveTo>
                    <a:pt x="288124" y="0"/>
                  </a:moveTo>
                  <a:cubicBezTo>
                    <a:pt x="366901" y="5760"/>
                    <a:pt x="436651" y="9875"/>
                    <a:pt x="514607" y="13989"/>
                  </a:cubicBezTo>
                  <a:lnTo>
                    <a:pt x="515390" y="16446"/>
                  </a:lnTo>
                  <a:cubicBezTo>
                    <a:pt x="515287" y="15726"/>
                    <a:pt x="515185" y="15007"/>
                    <a:pt x="515082" y="14287"/>
                  </a:cubicBezTo>
                  <a:cubicBezTo>
                    <a:pt x="518371" y="15109"/>
                    <a:pt x="522482" y="15109"/>
                    <a:pt x="526593" y="15109"/>
                  </a:cubicBezTo>
                  <a:lnTo>
                    <a:pt x="510971" y="117894"/>
                  </a:lnTo>
                  <a:lnTo>
                    <a:pt x="325969" y="108027"/>
                  </a:lnTo>
                  <a:cubicBezTo>
                    <a:pt x="316924" y="160652"/>
                    <a:pt x="308702" y="213278"/>
                    <a:pt x="301302" y="265904"/>
                  </a:cubicBezTo>
                  <a:cubicBezTo>
                    <a:pt x="290613" y="266726"/>
                    <a:pt x="281568" y="274127"/>
                    <a:pt x="270879" y="274127"/>
                  </a:cubicBezTo>
                  <a:cubicBezTo>
                    <a:pt x="257724" y="279060"/>
                    <a:pt x="244568" y="286461"/>
                    <a:pt x="234701" y="296328"/>
                  </a:cubicBezTo>
                  <a:cubicBezTo>
                    <a:pt x="227301" y="303729"/>
                    <a:pt x="231412" y="314418"/>
                    <a:pt x="231412" y="322641"/>
                  </a:cubicBezTo>
                  <a:cubicBezTo>
                    <a:pt x="229768" y="347309"/>
                    <a:pt x="227301" y="371155"/>
                    <a:pt x="225657" y="395001"/>
                  </a:cubicBezTo>
                  <a:lnTo>
                    <a:pt x="24210" y="384312"/>
                  </a:lnTo>
                  <a:cubicBezTo>
                    <a:pt x="15165" y="383490"/>
                    <a:pt x="6121" y="381023"/>
                    <a:pt x="5299" y="392535"/>
                  </a:cubicBezTo>
                  <a:cubicBezTo>
                    <a:pt x="4476" y="395824"/>
                    <a:pt x="2832" y="399113"/>
                    <a:pt x="365" y="403224"/>
                  </a:cubicBezTo>
                  <a:cubicBezTo>
                    <a:pt x="-457" y="403224"/>
                    <a:pt x="365" y="397468"/>
                    <a:pt x="365" y="395824"/>
                  </a:cubicBezTo>
                  <a:cubicBezTo>
                    <a:pt x="2010" y="388423"/>
                    <a:pt x="4476" y="381023"/>
                    <a:pt x="6943" y="373622"/>
                  </a:cubicBezTo>
                  <a:lnTo>
                    <a:pt x="7481" y="374417"/>
                  </a:lnTo>
                  <a:cubicBezTo>
                    <a:pt x="-1064" y="370984"/>
                    <a:pt x="11584" y="360428"/>
                    <a:pt x="12405" y="353845"/>
                  </a:cubicBezTo>
                  <a:cubicBezTo>
                    <a:pt x="18149" y="344793"/>
                    <a:pt x="23072" y="335741"/>
                    <a:pt x="27996" y="326689"/>
                  </a:cubicBezTo>
                  <a:cubicBezTo>
                    <a:pt x="32099" y="324220"/>
                    <a:pt x="37022" y="322575"/>
                    <a:pt x="41125" y="320106"/>
                  </a:cubicBezTo>
                  <a:cubicBezTo>
                    <a:pt x="46049" y="315169"/>
                    <a:pt x="49331" y="308585"/>
                    <a:pt x="53434" y="302002"/>
                  </a:cubicBezTo>
                  <a:cubicBezTo>
                    <a:pt x="57537" y="294596"/>
                    <a:pt x="62461" y="288013"/>
                    <a:pt x="68205" y="281430"/>
                  </a:cubicBezTo>
                  <a:cubicBezTo>
                    <a:pt x="71487" y="278138"/>
                    <a:pt x="68205" y="274024"/>
                    <a:pt x="69025" y="269909"/>
                  </a:cubicBezTo>
                  <a:cubicBezTo>
                    <a:pt x="78052" y="258389"/>
                    <a:pt x="88720" y="246868"/>
                    <a:pt x="97746" y="234525"/>
                  </a:cubicBezTo>
                  <a:cubicBezTo>
                    <a:pt x="100208" y="228765"/>
                    <a:pt x="101849" y="222182"/>
                    <a:pt x="106773" y="217244"/>
                  </a:cubicBezTo>
                  <a:cubicBezTo>
                    <a:pt x="118261" y="204901"/>
                    <a:pt x="131391" y="194203"/>
                    <a:pt x="144520" y="182683"/>
                  </a:cubicBezTo>
                  <a:cubicBezTo>
                    <a:pt x="150264" y="176099"/>
                    <a:pt x="155188" y="167871"/>
                    <a:pt x="160932" y="161287"/>
                  </a:cubicBezTo>
                  <a:cubicBezTo>
                    <a:pt x="165035" y="157996"/>
                    <a:pt x="165855" y="152236"/>
                    <a:pt x="167497" y="147298"/>
                  </a:cubicBezTo>
                  <a:cubicBezTo>
                    <a:pt x="169138" y="139069"/>
                    <a:pt x="173241" y="133309"/>
                    <a:pt x="177344" y="126726"/>
                  </a:cubicBezTo>
                  <a:cubicBezTo>
                    <a:pt x="183908" y="116851"/>
                    <a:pt x="188011" y="105331"/>
                    <a:pt x="192935" y="94633"/>
                  </a:cubicBezTo>
                  <a:cubicBezTo>
                    <a:pt x="197859" y="88050"/>
                    <a:pt x="204423" y="83112"/>
                    <a:pt x="210167" y="76529"/>
                  </a:cubicBezTo>
                  <a:cubicBezTo>
                    <a:pt x="213450" y="71592"/>
                    <a:pt x="220015" y="70769"/>
                    <a:pt x="225759" y="68300"/>
                  </a:cubicBezTo>
                  <a:cubicBezTo>
                    <a:pt x="234785" y="65832"/>
                    <a:pt x="242171" y="59249"/>
                    <a:pt x="250376" y="54311"/>
                  </a:cubicBezTo>
                  <a:cubicBezTo>
                    <a:pt x="254479" y="52665"/>
                    <a:pt x="256121" y="48551"/>
                    <a:pt x="257762" y="45259"/>
                  </a:cubicBezTo>
                  <a:cubicBezTo>
                    <a:pt x="261865" y="35385"/>
                    <a:pt x="267609" y="27156"/>
                    <a:pt x="273353" y="18927"/>
                  </a:cubicBezTo>
                  <a:cubicBezTo>
                    <a:pt x="278277" y="13166"/>
                    <a:pt x="282380" y="5760"/>
                    <a:pt x="288124" y="823"/>
                  </a:cubicBezTo>
                  <a:lnTo>
                    <a:pt x="288124"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31" name="Google Shape;2683;p3">
              <a:extLst>
                <a:ext uri="{FF2B5EF4-FFF2-40B4-BE49-F238E27FC236}">
                  <a16:creationId xmlns:a16="http://schemas.microsoft.com/office/drawing/2014/main" id="{290275FC-F157-C59B-4F69-7F24E7C949D0}"/>
                </a:ext>
              </a:extLst>
            </p:cNvPr>
            <p:cNvSpPr/>
            <p:nvPr/>
          </p:nvSpPr>
          <p:spPr>
            <a:xfrm>
              <a:off x="8879169" y="6089767"/>
              <a:ext cx="37267" cy="38497"/>
            </a:xfrm>
            <a:custGeom>
              <a:avLst/>
              <a:gdLst/>
              <a:ahLst/>
              <a:cxnLst/>
              <a:rect l="l" t="t" r="r" b="b"/>
              <a:pathLst>
                <a:path w="156" h="136" extrusionOk="0">
                  <a:moveTo>
                    <a:pt x="81" y="28"/>
                  </a:moveTo>
                  <a:cubicBezTo>
                    <a:pt x="94" y="32"/>
                    <a:pt x="107" y="13"/>
                    <a:pt x="114" y="2"/>
                  </a:cubicBezTo>
                  <a:cubicBezTo>
                    <a:pt x="117" y="0"/>
                    <a:pt x="121" y="0"/>
                    <a:pt x="124" y="0"/>
                  </a:cubicBezTo>
                  <a:cubicBezTo>
                    <a:pt x="124" y="0"/>
                    <a:pt x="124" y="0"/>
                    <a:pt x="124" y="0"/>
                  </a:cubicBezTo>
                  <a:cubicBezTo>
                    <a:pt x="123" y="2"/>
                    <a:pt x="123" y="2"/>
                    <a:pt x="123" y="2"/>
                  </a:cubicBezTo>
                  <a:cubicBezTo>
                    <a:pt x="127" y="9"/>
                    <a:pt x="128" y="20"/>
                    <a:pt x="137" y="24"/>
                  </a:cubicBezTo>
                  <a:cubicBezTo>
                    <a:pt x="148" y="32"/>
                    <a:pt x="152" y="50"/>
                    <a:pt x="149" y="64"/>
                  </a:cubicBezTo>
                  <a:cubicBezTo>
                    <a:pt x="156" y="75"/>
                    <a:pt x="152" y="86"/>
                    <a:pt x="151" y="97"/>
                  </a:cubicBezTo>
                  <a:cubicBezTo>
                    <a:pt x="147" y="98"/>
                    <a:pt x="137" y="100"/>
                    <a:pt x="131" y="101"/>
                  </a:cubicBezTo>
                  <a:cubicBezTo>
                    <a:pt x="129" y="101"/>
                    <a:pt x="128" y="101"/>
                    <a:pt x="127" y="101"/>
                  </a:cubicBezTo>
                  <a:cubicBezTo>
                    <a:pt x="122" y="92"/>
                    <a:pt x="113" y="97"/>
                    <a:pt x="106" y="98"/>
                  </a:cubicBezTo>
                  <a:cubicBezTo>
                    <a:pt x="100" y="108"/>
                    <a:pt x="93" y="101"/>
                    <a:pt x="86" y="96"/>
                  </a:cubicBezTo>
                  <a:cubicBezTo>
                    <a:pt x="76" y="96"/>
                    <a:pt x="86" y="107"/>
                    <a:pt x="82" y="122"/>
                  </a:cubicBezTo>
                  <a:cubicBezTo>
                    <a:pt x="74" y="136"/>
                    <a:pt x="54" y="131"/>
                    <a:pt x="41" y="133"/>
                  </a:cubicBezTo>
                  <a:cubicBezTo>
                    <a:pt x="40" y="122"/>
                    <a:pt x="30" y="115"/>
                    <a:pt x="18" y="117"/>
                  </a:cubicBezTo>
                  <a:cubicBezTo>
                    <a:pt x="17" y="122"/>
                    <a:pt x="16" y="126"/>
                    <a:pt x="13" y="126"/>
                  </a:cubicBezTo>
                  <a:cubicBezTo>
                    <a:pt x="12" y="126"/>
                    <a:pt x="10" y="125"/>
                    <a:pt x="8" y="123"/>
                  </a:cubicBezTo>
                  <a:cubicBezTo>
                    <a:pt x="1" y="116"/>
                    <a:pt x="0" y="98"/>
                    <a:pt x="12" y="95"/>
                  </a:cubicBezTo>
                  <a:cubicBezTo>
                    <a:pt x="33" y="91"/>
                    <a:pt x="20" y="69"/>
                    <a:pt x="25" y="56"/>
                  </a:cubicBezTo>
                  <a:cubicBezTo>
                    <a:pt x="33" y="42"/>
                    <a:pt x="44" y="32"/>
                    <a:pt x="58" y="24"/>
                  </a:cubicBezTo>
                  <a:cubicBezTo>
                    <a:pt x="59" y="23"/>
                    <a:pt x="59" y="23"/>
                    <a:pt x="59" y="23"/>
                  </a:cubicBezTo>
                  <a:cubicBezTo>
                    <a:pt x="64" y="27"/>
                    <a:pt x="82" y="13"/>
                    <a:pt x="81" y="28"/>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32" name="Google Shape;2685;p3">
              <a:extLst>
                <a:ext uri="{FF2B5EF4-FFF2-40B4-BE49-F238E27FC236}">
                  <a16:creationId xmlns:a16="http://schemas.microsoft.com/office/drawing/2014/main" id="{A9F2FA98-9455-AAA4-EF27-B56B641273C4}"/>
                </a:ext>
              </a:extLst>
            </p:cNvPr>
            <p:cNvSpPr/>
            <p:nvPr/>
          </p:nvSpPr>
          <p:spPr>
            <a:xfrm>
              <a:off x="10714473" y="5006400"/>
              <a:ext cx="7258" cy="21728"/>
            </a:xfrm>
            <a:custGeom>
              <a:avLst/>
              <a:gdLst/>
              <a:ahLst/>
              <a:cxnLst/>
              <a:rect l="l" t="t" r="r" b="b"/>
              <a:pathLst>
                <a:path w="2" h="6" extrusionOk="0">
                  <a:moveTo>
                    <a:pt x="0" y="4"/>
                  </a:moveTo>
                  <a:lnTo>
                    <a:pt x="0" y="6"/>
                  </a:lnTo>
                  <a:lnTo>
                    <a:pt x="2" y="4"/>
                  </a:lnTo>
                  <a:lnTo>
                    <a:pt x="0" y="0"/>
                  </a:lnTo>
                  <a:lnTo>
                    <a:pt x="0" y="2"/>
                  </a:lnTo>
                  <a:lnTo>
                    <a:pt x="0" y="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33" name="Google Shape;2686;p3">
              <a:extLst>
                <a:ext uri="{FF2B5EF4-FFF2-40B4-BE49-F238E27FC236}">
                  <a16:creationId xmlns:a16="http://schemas.microsoft.com/office/drawing/2014/main" id="{28C8986A-F8D3-82EA-697F-EEACC6C94C6E}"/>
                </a:ext>
              </a:extLst>
            </p:cNvPr>
            <p:cNvSpPr/>
            <p:nvPr/>
          </p:nvSpPr>
          <p:spPr>
            <a:xfrm>
              <a:off x="10910447" y="4752912"/>
              <a:ext cx="54437" cy="7243"/>
            </a:xfrm>
            <a:custGeom>
              <a:avLst/>
              <a:gdLst/>
              <a:ahLst/>
              <a:cxnLst/>
              <a:rect l="l" t="t" r="r" b="b"/>
              <a:pathLst>
                <a:path w="15" h="2" extrusionOk="0">
                  <a:moveTo>
                    <a:pt x="0" y="0"/>
                  </a:moveTo>
                  <a:lnTo>
                    <a:pt x="2" y="2"/>
                  </a:lnTo>
                  <a:lnTo>
                    <a:pt x="10" y="2"/>
                  </a:lnTo>
                  <a:lnTo>
                    <a:pt x="15" y="2"/>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34" name="Google Shape;2687;p3">
              <a:extLst>
                <a:ext uri="{FF2B5EF4-FFF2-40B4-BE49-F238E27FC236}">
                  <a16:creationId xmlns:a16="http://schemas.microsoft.com/office/drawing/2014/main" id="{0D3D5205-5563-BE00-F183-F035B89DDB6A}"/>
                </a:ext>
              </a:extLst>
            </p:cNvPr>
            <p:cNvSpPr/>
            <p:nvPr/>
          </p:nvSpPr>
          <p:spPr>
            <a:xfrm>
              <a:off x="10910447" y="4752912"/>
              <a:ext cx="54437" cy="7243"/>
            </a:xfrm>
            <a:custGeom>
              <a:avLst/>
              <a:gdLst/>
              <a:ahLst/>
              <a:cxnLst/>
              <a:rect l="l" t="t" r="r" b="b"/>
              <a:pathLst>
                <a:path w="15" h="2" extrusionOk="0">
                  <a:moveTo>
                    <a:pt x="0" y="0"/>
                  </a:moveTo>
                  <a:lnTo>
                    <a:pt x="2" y="2"/>
                  </a:lnTo>
                  <a:lnTo>
                    <a:pt x="10" y="2"/>
                  </a:lnTo>
                  <a:lnTo>
                    <a:pt x="15" y="2"/>
                  </a:lnTo>
                </a:path>
              </a:pathLst>
            </a:custGeom>
            <a:solidFill>
              <a:srgbClr val="000000">
                <a:lumMod val="95000"/>
              </a:srgbClr>
            </a:solidFill>
            <a:ln w="3175" cap="flat" cmpd="sng">
              <a:solidFill>
                <a:srgbClr val="FFFFFF"/>
              </a:solidFill>
              <a:prstDash val="sysDash"/>
              <a:miter lim="800000"/>
              <a:headEnd type="none" w="med" len="med"/>
              <a:tailEnd type="none" w="med" len="med"/>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5835" name="Google Shape;2688;p3">
              <a:extLst>
                <a:ext uri="{FF2B5EF4-FFF2-40B4-BE49-F238E27FC236}">
                  <a16:creationId xmlns:a16="http://schemas.microsoft.com/office/drawing/2014/main" id="{2FADE64E-D6AF-D582-2A1D-512E31FB60A2}"/>
                </a:ext>
              </a:extLst>
            </p:cNvPr>
            <p:cNvCxnSpPr/>
            <p:nvPr/>
          </p:nvCxnSpPr>
          <p:spPr>
            <a:xfrm rot="10800000">
              <a:off x="10910447" y="4760156"/>
              <a:ext cx="36292" cy="7243"/>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5836" name="Google Shape;2689;p3">
              <a:extLst>
                <a:ext uri="{FF2B5EF4-FFF2-40B4-BE49-F238E27FC236}">
                  <a16:creationId xmlns:a16="http://schemas.microsoft.com/office/drawing/2014/main" id="{53011E50-121D-BEB1-2E5E-36EBF05BD7AE}"/>
                </a:ext>
              </a:extLst>
            </p:cNvPr>
            <p:cNvSpPr/>
            <p:nvPr/>
          </p:nvSpPr>
          <p:spPr>
            <a:xfrm>
              <a:off x="10681811" y="4843444"/>
              <a:ext cx="7258" cy="7243"/>
            </a:xfrm>
            <a:custGeom>
              <a:avLst/>
              <a:gdLst/>
              <a:ahLst/>
              <a:cxnLst/>
              <a:rect l="l" t="t" r="r" b="b"/>
              <a:pathLst>
                <a:path w="2" h="2" extrusionOk="0">
                  <a:moveTo>
                    <a:pt x="0" y="2"/>
                  </a:moveTo>
                  <a:lnTo>
                    <a:pt x="2" y="2"/>
                  </a:lnTo>
                  <a:lnTo>
                    <a:pt x="0" y="0"/>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5837" name="Google Shape;2690;p3">
              <a:extLst>
                <a:ext uri="{FF2B5EF4-FFF2-40B4-BE49-F238E27FC236}">
                  <a16:creationId xmlns:a16="http://schemas.microsoft.com/office/drawing/2014/main" id="{18E69B5B-2318-45FF-A752-7BC3259CF3FB}"/>
                </a:ext>
              </a:extLst>
            </p:cNvPr>
            <p:cNvCxnSpPr/>
            <p:nvPr/>
          </p:nvCxnSpPr>
          <p:spPr>
            <a:xfrm>
              <a:off x="10609228" y="4629791"/>
              <a:ext cx="14516" cy="7243"/>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5838" name="Google Shape;2691;p3">
              <a:extLst>
                <a:ext uri="{FF2B5EF4-FFF2-40B4-BE49-F238E27FC236}">
                  <a16:creationId xmlns:a16="http://schemas.microsoft.com/office/drawing/2014/main" id="{DE854A29-D217-BCE8-4FE1-73D46BFAF223}"/>
                </a:ext>
              </a:extLst>
            </p:cNvPr>
            <p:cNvSpPr/>
            <p:nvPr/>
          </p:nvSpPr>
          <p:spPr>
            <a:xfrm>
              <a:off x="10609228" y="4622548"/>
              <a:ext cx="43549" cy="7243"/>
            </a:xfrm>
            <a:custGeom>
              <a:avLst/>
              <a:gdLst/>
              <a:ahLst/>
              <a:cxnLst/>
              <a:rect l="l" t="t" r="r" b="b"/>
              <a:pathLst>
                <a:path w="12" h="2" extrusionOk="0">
                  <a:moveTo>
                    <a:pt x="4" y="2"/>
                  </a:moveTo>
                  <a:lnTo>
                    <a:pt x="12" y="0"/>
                  </a:lnTo>
                  <a:lnTo>
                    <a:pt x="0" y="0"/>
                  </a:lnTo>
                  <a:lnTo>
                    <a:pt x="4"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39" name="Google Shape;2692;p3">
              <a:extLst>
                <a:ext uri="{FF2B5EF4-FFF2-40B4-BE49-F238E27FC236}">
                  <a16:creationId xmlns:a16="http://schemas.microsoft.com/office/drawing/2014/main" id="{7E260C54-9CDD-F82F-FF2B-919016AD382F}"/>
                </a:ext>
              </a:extLst>
            </p:cNvPr>
            <p:cNvSpPr/>
            <p:nvPr/>
          </p:nvSpPr>
          <p:spPr>
            <a:xfrm>
              <a:off x="10609228" y="4622548"/>
              <a:ext cx="43549" cy="7243"/>
            </a:xfrm>
            <a:custGeom>
              <a:avLst/>
              <a:gdLst/>
              <a:ahLst/>
              <a:cxnLst/>
              <a:rect l="l" t="t" r="r" b="b"/>
              <a:pathLst>
                <a:path w="12" h="2" extrusionOk="0">
                  <a:moveTo>
                    <a:pt x="4" y="2"/>
                  </a:moveTo>
                  <a:lnTo>
                    <a:pt x="12" y="0"/>
                  </a:lnTo>
                  <a:lnTo>
                    <a:pt x="0" y="0"/>
                  </a:lnTo>
                </a:path>
              </a:pathLst>
            </a:custGeom>
            <a:solidFill>
              <a:srgbClr val="000000">
                <a:lumMod val="95000"/>
              </a:srgbClr>
            </a:solidFill>
            <a:ln w="3175" cap="flat" cmpd="sng">
              <a:solidFill>
                <a:srgbClr val="FFFFFF"/>
              </a:solidFill>
              <a:prstDash val="sysDash"/>
              <a:miter lim="800000"/>
              <a:headEnd type="none" w="med" len="med"/>
              <a:tailEnd type="none" w="med" len="med"/>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40" name="Google Shape;2693;p3">
              <a:extLst>
                <a:ext uri="{FF2B5EF4-FFF2-40B4-BE49-F238E27FC236}">
                  <a16:creationId xmlns:a16="http://schemas.microsoft.com/office/drawing/2014/main" id="{5895878B-3E75-8100-304E-31BBF764B437}"/>
                </a:ext>
              </a:extLst>
            </p:cNvPr>
            <p:cNvSpPr/>
            <p:nvPr/>
          </p:nvSpPr>
          <p:spPr>
            <a:xfrm>
              <a:off x="10101149" y="4571851"/>
              <a:ext cx="36292" cy="18106"/>
            </a:xfrm>
            <a:custGeom>
              <a:avLst/>
              <a:gdLst/>
              <a:ahLst/>
              <a:cxnLst/>
              <a:rect l="l" t="t" r="r" b="b"/>
              <a:pathLst>
                <a:path w="10" h="5" extrusionOk="0">
                  <a:moveTo>
                    <a:pt x="0" y="5"/>
                  </a:moveTo>
                  <a:lnTo>
                    <a:pt x="10" y="5"/>
                  </a:lnTo>
                  <a:lnTo>
                    <a:pt x="2" y="0"/>
                  </a:lnTo>
                  <a:lnTo>
                    <a:pt x="0" y="0"/>
                  </a:lnTo>
                  <a:lnTo>
                    <a:pt x="0" y="3"/>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5841" name="Google Shape;2694;p3">
              <a:extLst>
                <a:ext uri="{FF2B5EF4-FFF2-40B4-BE49-F238E27FC236}">
                  <a16:creationId xmlns:a16="http://schemas.microsoft.com/office/drawing/2014/main" id="{E35B3424-A459-49E7-17AB-B32D94DA82C2}"/>
                </a:ext>
              </a:extLst>
            </p:cNvPr>
            <p:cNvCxnSpPr/>
            <p:nvPr/>
          </p:nvCxnSpPr>
          <p:spPr>
            <a:xfrm>
              <a:off x="10075745" y="4582715"/>
              <a:ext cx="10887" cy="3621"/>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5842" name="Google Shape;2695;p3">
              <a:extLst>
                <a:ext uri="{FF2B5EF4-FFF2-40B4-BE49-F238E27FC236}">
                  <a16:creationId xmlns:a16="http://schemas.microsoft.com/office/drawing/2014/main" id="{05C90E9F-198A-8ECA-14B5-217816C796C7}"/>
                </a:ext>
              </a:extLst>
            </p:cNvPr>
            <p:cNvSpPr/>
            <p:nvPr/>
          </p:nvSpPr>
          <p:spPr>
            <a:xfrm>
              <a:off x="10115666" y="4557366"/>
              <a:ext cx="61696" cy="7243"/>
            </a:xfrm>
            <a:custGeom>
              <a:avLst/>
              <a:gdLst/>
              <a:ahLst/>
              <a:cxnLst/>
              <a:rect l="l" t="t" r="r" b="b"/>
              <a:pathLst>
                <a:path w="17" h="2" extrusionOk="0">
                  <a:moveTo>
                    <a:pt x="0" y="0"/>
                  </a:moveTo>
                  <a:lnTo>
                    <a:pt x="17" y="2"/>
                  </a:lnTo>
                  <a:lnTo>
                    <a:pt x="17" y="0"/>
                  </a:lnTo>
                  <a:lnTo>
                    <a:pt x="8"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43" name="Google Shape;2696;p3">
              <a:extLst>
                <a:ext uri="{FF2B5EF4-FFF2-40B4-BE49-F238E27FC236}">
                  <a16:creationId xmlns:a16="http://schemas.microsoft.com/office/drawing/2014/main" id="{88C46796-AB46-EAF5-D9E0-5926112B91E7}"/>
                </a:ext>
              </a:extLst>
            </p:cNvPr>
            <p:cNvSpPr/>
            <p:nvPr/>
          </p:nvSpPr>
          <p:spPr>
            <a:xfrm>
              <a:off x="10003163" y="4539260"/>
              <a:ext cx="105244" cy="25349"/>
            </a:xfrm>
            <a:custGeom>
              <a:avLst/>
              <a:gdLst/>
              <a:ahLst/>
              <a:cxnLst/>
              <a:rect l="l" t="t" r="r" b="b"/>
              <a:pathLst>
                <a:path w="29" h="7" extrusionOk="0">
                  <a:moveTo>
                    <a:pt x="4" y="5"/>
                  </a:moveTo>
                  <a:lnTo>
                    <a:pt x="14" y="7"/>
                  </a:lnTo>
                  <a:lnTo>
                    <a:pt x="27" y="7"/>
                  </a:lnTo>
                  <a:lnTo>
                    <a:pt x="29" y="5"/>
                  </a:lnTo>
                  <a:lnTo>
                    <a:pt x="14" y="0"/>
                  </a:lnTo>
                  <a:lnTo>
                    <a:pt x="4" y="0"/>
                  </a:lnTo>
                  <a:lnTo>
                    <a:pt x="0" y="0"/>
                  </a:lnTo>
                  <a:lnTo>
                    <a:pt x="2" y="3"/>
                  </a:lnTo>
                  <a:lnTo>
                    <a:pt x="4"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44" name="Google Shape;2697;p3">
              <a:extLst>
                <a:ext uri="{FF2B5EF4-FFF2-40B4-BE49-F238E27FC236}">
                  <a16:creationId xmlns:a16="http://schemas.microsoft.com/office/drawing/2014/main" id="{402F58F6-DFCF-53FB-476C-117539C1BBEB}"/>
                </a:ext>
              </a:extLst>
            </p:cNvPr>
            <p:cNvSpPr/>
            <p:nvPr/>
          </p:nvSpPr>
          <p:spPr>
            <a:xfrm>
              <a:off x="9538634" y="4484941"/>
              <a:ext cx="54437" cy="21728"/>
            </a:xfrm>
            <a:custGeom>
              <a:avLst/>
              <a:gdLst/>
              <a:ahLst/>
              <a:cxnLst/>
              <a:rect l="l" t="t" r="r" b="b"/>
              <a:pathLst>
                <a:path w="15" h="6" extrusionOk="0">
                  <a:moveTo>
                    <a:pt x="0" y="6"/>
                  </a:moveTo>
                  <a:lnTo>
                    <a:pt x="15" y="6"/>
                  </a:lnTo>
                  <a:lnTo>
                    <a:pt x="13" y="4"/>
                  </a:lnTo>
                  <a:lnTo>
                    <a:pt x="4" y="0"/>
                  </a:lnTo>
                  <a:lnTo>
                    <a:pt x="0" y="0"/>
                  </a:lnTo>
                  <a:lnTo>
                    <a:pt x="0" y="4"/>
                  </a:lnTo>
                  <a:lnTo>
                    <a:pt x="0" y="6"/>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45" name="Google Shape;2698;p3">
              <a:extLst>
                <a:ext uri="{FF2B5EF4-FFF2-40B4-BE49-F238E27FC236}">
                  <a16:creationId xmlns:a16="http://schemas.microsoft.com/office/drawing/2014/main" id="{51EEECCB-AFB9-D50E-75B1-08FC7527545E}"/>
                </a:ext>
              </a:extLst>
            </p:cNvPr>
            <p:cNvSpPr/>
            <p:nvPr/>
          </p:nvSpPr>
          <p:spPr>
            <a:xfrm>
              <a:off x="9418872" y="4466835"/>
              <a:ext cx="112503" cy="32591"/>
            </a:xfrm>
            <a:custGeom>
              <a:avLst/>
              <a:gdLst/>
              <a:ahLst/>
              <a:cxnLst/>
              <a:rect l="l" t="t" r="r" b="b"/>
              <a:pathLst>
                <a:path w="31" h="9" extrusionOk="0">
                  <a:moveTo>
                    <a:pt x="0" y="2"/>
                  </a:moveTo>
                  <a:lnTo>
                    <a:pt x="15" y="9"/>
                  </a:lnTo>
                  <a:lnTo>
                    <a:pt x="31" y="9"/>
                  </a:lnTo>
                  <a:lnTo>
                    <a:pt x="29" y="5"/>
                  </a:lnTo>
                  <a:lnTo>
                    <a:pt x="8" y="0"/>
                  </a:lnTo>
                  <a:lnTo>
                    <a:pt x="2" y="0"/>
                  </a:lnTo>
                  <a:lnTo>
                    <a:pt x="2" y="2"/>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46" name="Google Shape;2699;p3">
              <a:extLst>
                <a:ext uri="{FF2B5EF4-FFF2-40B4-BE49-F238E27FC236}">
                  <a16:creationId xmlns:a16="http://schemas.microsoft.com/office/drawing/2014/main" id="{DAE9F2D3-B7B0-9440-EC9E-D736626804C8}"/>
                </a:ext>
              </a:extLst>
            </p:cNvPr>
            <p:cNvSpPr/>
            <p:nvPr/>
          </p:nvSpPr>
          <p:spPr>
            <a:xfrm>
              <a:off x="9048701" y="4532018"/>
              <a:ext cx="174198" cy="97774"/>
            </a:xfrm>
            <a:custGeom>
              <a:avLst/>
              <a:gdLst/>
              <a:ahLst/>
              <a:cxnLst/>
              <a:rect l="l" t="t" r="r" b="b"/>
              <a:pathLst>
                <a:path w="48" h="27" extrusionOk="0">
                  <a:moveTo>
                    <a:pt x="4" y="25"/>
                  </a:moveTo>
                  <a:lnTo>
                    <a:pt x="12" y="27"/>
                  </a:lnTo>
                  <a:lnTo>
                    <a:pt x="23" y="27"/>
                  </a:lnTo>
                  <a:lnTo>
                    <a:pt x="16" y="25"/>
                  </a:lnTo>
                  <a:lnTo>
                    <a:pt x="14" y="18"/>
                  </a:lnTo>
                  <a:lnTo>
                    <a:pt x="25" y="7"/>
                  </a:lnTo>
                  <a:lnTo>
                    <a:pt x="48" y="2"/>
                  </a:lnTo>
                  <a:lnTo>
                    <a:pt x="46" y="0"/>
                  </a:lnTo>
                  <a:lnTo>
                    <a:pt x="43" y="0"/>
                  </a:lnTo>
                  <a:lnTo>
                    <a:pt x="37" y="0"/>
                  </a:lnTo>
                  <a:lnTo>
                    <a:pt x="23" y="2"/>
                  </a:lnTo>
                  <a:lnTo>
                    <a:pt x="8" y="7"/>
                  </a:lnTo>
                  <a:lnTo>
                    <a:pt x="8" y="11"/>
                  </a:lnTo>
                  <a:lnTo>
                    <a:pt x="6" y="11"/>
                  </a:lnTo>
                  <a:lnTo>
                    <a:pt x="8" y="16"/>
                  </a:lnTo>
                  <a:lnTo>
                    <a:pt x="4" y="18"/>
                  </a:lnTo>
                  <a:lnTo>
                    <a:pt x="6" y="18"/>
                  </a:lnTo>
                  <a:lnTo>
                    <a:pt x="0" y="20"/>
                  </a:lnTo>
                  <a:lnTo>
                    <a:pt x="2" y="23"/>
                  </a:lnTo>
                  <a:lnTo>
                    <a:pt x="4" y="2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47" name="Google Shape;2700;p3">
              <a:extLst>
                <a:ext uri="{FF2B5EF4-FFF2-40B4-BE49-F238E27FC236}">
                  <a16:creationId xmlns:a16="http://schemas.microsoft.com/office/drawing/2014/main" id="{A5433B35-97E7-726D-AB0C-BACAB386A064}"/>
                </a:ext>
              </a:extLst>
            </p:cNvPr>
            <p:cNvSpPr/>
            <p:nvPr/>
          </p:nvSpPr>
          <p:spPr>
            <a:xfrm>
              <a:off x="9057911" y="4635804"/>
              <a:ext cx="32662" cy="7243"/>
            </a:xfrm>
            <a:custGeom>
              <a:avLst/>
              <a:gdLst/>
              <a:ahLst/>
              <a:cxnLst/>
              <a:rect l="l" t="t" r="r" b="b"/>
              <a:pathLst>
                <a:path w="9" h="2" extrusionOk="0">
                  <a:moveTo>
                    <a:pt x="3" y="2"/>
                  </a:moveTo>
                  <a:lnTo>
                    <a:pt x="5" y="2"/>
                  </a:lnTo>
                  <a:lnTo>
                    <a:pt x="9" y="0"/>
                  </a:lnTo>
                  <a:lnTo>
                    <a:pt x="3" y="0"/>
                  </a:lnTo>
                  <a:lnTo>
                    <a:pt x="0" y="0"/>
                  </a:lnTo>
                  <a:lnTo>
                    <a:pt x="0" y="2"/>
                  </a:lnTo>
                  <a:lnTo>
                    <a:pt x="3"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48" name="Google Shape;2705;p3">
              <a:extLst>
                <a:ext uri="{FF2B5EF4-FFF2-40B4-BE49-F238E27FC236}">
                  <a16:creationId xmlns:a16="http://schemas.microsoft.com/office/drawing/2014/main" id="{21FF89EA-9FD3-873E-D309-EE2A21EFDBF4}"/>
                </a:ext>
              </a:extLst>
            </p:cNvPr>
            <p:cNvSpPr/>
            <p:nvPr/>
          </p:nvSpPr>
          <p:spPr>
            <a:xfrm>
              <a:off x="10456805" y="4941218"/>
              <a:ext cx="134278" cy="162956"/>
            </a:xfrm>
            <a:custGeom>
              <a:avLst/>
              <a:gdLst/>
              <a:ahLst/>
              <a:cxnLst/>
              <a:rect l="l" t="t" r="r" b="b"/>
              <a:pathLst>
                <a:path w="37" h="45" extrusionOk="0">
                  <a:moveTo>
                    <a:pt x="2" y="6"/>
                  </a:moveTo>
                  <a:lnTo>
                    <a:pt x="25" y="33"/>
                  </a:lnTo>
                  <a:lnTo>
                    <a:pt x="29" y="42"/>
                  </a:lnTo>
                  <a:lnTo>
                    <a:pt x="31" y="45"/>
                  </a:lnTo>
                  <a:lnTo>
                    <a:pt x="31" y="42"/>
                  </a:lnTo>
                  <a:lnTo>
                    <a:pt x="37" y="42"/>
                  </a:lnTo>
                  <a:lnTo>
                    <a:pt x="25" y="33"/>
                  </a:lnTo>
                  <a:lnTo>
                    <a:pt x="25" y="27"/>
                  </a:lnTo>
                  <a:lnTo>
                    <a:pt x="31" y="27"/>
                  </a:lnTo>
                  <a:lnTo>
                    <a:pt x="6" y="0"/>
                  </a:lnTo>
                  <a:lnTo>
                    <a:pt x="0" y="0"/>
                  </a:lnTo>
                  <a:lnTo>
                    <a:pt x="2" y="2"/>
                  </a:lnTo>
                  <a:lnTo>
                    <a:pt x="2" y="4"/>
                  </a:lnTo>
                  <a:lnTo>
                    <a:pt x="2" y="6"/>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49" name="Google Shape;2706;p3">
              <a:extLst>
                <a:ext uri="{FF2B5EF4-FFF2-40B4-BE49-F238E27FC236}">
                  <a16:creationId xmlns:a16="http://schemas.microsoft.com/office/drawing/2014/main" id="{97463E4B-D133-8C18-E164-4415021E4475}"/>
                </a:ext>
              </a:extLst>
            </p:cNvPr>
            <p:cNvSpPr/>
            <p:nvPr/>
          </p:nvSpPr>
          <p:spPr>
            <a:xfrm>
              <a:off x="8783774" y="4524775"/>
              <a:ext cx="2097638" cy="684415"/>
            </a:xfrm>
            <a:custGeom>
              <a:avLst/>
              <a:gdLst/>
              <a:ahLst/>
              <a:cxnLst/>
              <a:rect l="l" t="t" r="r" b="b"/>
              <a:pathLst>
                <a:path w="578" h="189" extrusionOk="0">
                  <a:moveTo>
                    <a:pt x="152" y="20"/>
                  </a:moveTo>
                  <a:lnTo>
                    <a:pt x="148" y="27"/>
                  </a:lnTo>
                  <a:lnTo>
                    <a:pt x="152" y="29"/>
                  </a:lnTo>
                  <a:lnTo>
                    <a:pt x="152" y="36"/>
                  </a:lnTo>
                  <a:lnTo>
                    <a:pt x="156" y="38"/>
                  </a:lnTo>
                  <a:lnTo>
                    <a:pt x="158" y="38"/>
                  </a:lnTo>
                  <a:lnTo>
                    <a:pt x="164" y="45"/>
                  </a:lnTo>
                  <a:lnTo>
                    <a:pt x="160" y="47"/>
                  </a:lnTo>
                  <a:lnTo>
                    <a:pt x="156" y="52"/>
                  </a:lnTo>
                  <a:lnTo>
                    <a:pt x="150" y="47"/>
                  </a:lnTo>
                  <a:lnTo>
                    <a:pt x="156" y="45"/>
                  </a:lnTo>
                  <a:lnTo>
                    <a:pt x="156" y="38"/>
                  </a:lnTo>
                  <a:lnTo>
                    <a:pt x="152" y="38"/>
                  </a:lnTo>
                  <a:lnTo>
                    <a:pt x="148" y="27"/>
                  </a:lnTo>
                  <a:lnTo>
                    <a:pt x="144" y="27"/>
                  </a:lnTo>
                  <a:lnTo>
                    <a:pt x="144" y="20"/>
                  </a:lnTo>
                  <a:lnTo>
                    <a:pt x="137" y="18"/>
                  </a:lnTo>
                  <a:lnTo>
                    <a:pt x="135" y="18"/>
                  </a:lnTo>
                  <a:lnTo>
                    <a:pt x="133" y="18"/>
                  </a:lnTo>
                  <a:lnTo>
                    <a:pt x="127" y="27"/>
                  </a:lnTo>
                  <a:lnTo>
                    <a:pt x="129" y="29"/>
                  </a:lnTo>
                  <a:lnTo>
                    <a:pt x="129" y="36"/>
                  </a:lnTo>
                  <a:lnTo>
                    <a:pt x="142" y="38"/>
                  </a:lnTo>
                  <a:lnTo>
                    <a:pt x="137" y="43"/>
                  </a:lnTo>
                  <a:lnTo>
                    <a:pt x="102" y="29"/>
                  </a:lnTo>
                  <a:lnTo>
                    <a:pt x="102" y="31"/>
                  </a:lnTo>
                  <a:lnTo>
                    <a:pt x="112" y="38"/>
                  </a:lnTo>
                  <a:lnTo>
                    <a:pt x="108" y="38"/>
                  </a:lnTo>
                  <a:lnTo>
                    <a:pt x="110" y="43"/>
                  </a:lnTo>
                  <a:lnTo>
                    <a:pt x="108" y="43"/>
                  </a:lnTo>
                  <a:lnTo>
                    <a:pt x="104" y="38"/>
                  </a:lnTo>
                  <a:lnTo>
                    <a:pt x="94" y="38"/>
                  </a:lnTo>
                  <a:lnTo>
                    <a:pt x="94" y="43"/>
                  </a:lnTo>
                  <a:lnTo>
                    <a:pt x="87" y="38"/>
                  </a:lnTo>
                  <a:lnTo>
                    <a:pt x="71" y="45"/>
                  </a:lnTo>
                  <a:lnTo>
                    <a:pt x="71" y="47"/>
                  </a:lnTo>
                  <a:lnTo>
                    <a:pt x="68" y="47"/>
                  </a:lnTo>
                  <a:lnTo>
                    <a:pt x="58" y="45"/>
                  </a:lnTo>
                  <a:lnTo>
                    <a:pt x="64" y="45"/>
                  </a:lnTo>
                  <a:lnTo>
                    <a:pt x="62" y="43"/>
                  </a:lnTo>
                  <a:lnTo>
                    <a:pt x="50" y="38"/>
                  </a:lnTo>
                  <a:lnTo>
                    <a:pt x="56" y="43"/>
                  </a:lnTo>
                  <a:lnTo>
                    <a:pt x="56" y="47"/>
                  </a:lnTo>
                  <a:lnTo>
                    <a:pt x="58" y="52"/>
                  </a:lnTo>
                  <a:lnTo>
                    <a:pt x="56" y="52"/>
                  </a:lnTo>
                  <a:lnTo>
                    <a:pt x="50" y="52"/>
                  </a:lnTo>
                  <a:lnTo>
                    <a:pt x="41" y="54"/>
                  </a:lnTo>
                  <a:lnTo>
                    <a:pt x="48" y="61"/>
                  </a:lnTo>
                  <a:lnTo>
                    <a:pt x="33" y="56"/>
                  </a:lnTo>
                  <a:lnTo>
                    <a:pt x="31" y="56"/>
                  </a:lnTo>
                  <a:lnTo>
                    <a:pt x="37" y="61"/>
                  </a:lnTo>
                  <a:lnTo>
                    <a:pt x="39" y="63"/>
                  </a:lnTo>
                  <a:lnTo>
                    <a:pt x="33" y="63"/>
                  </a:lnTo>
                  <a:lnTo>
                    <a:pt x="25" y="61"/>
                  </a:lnTo>
                  <a:lnTo>
                    <a:pt x="25" y="54"/>
                  </a:lnTo>
                  <a:lnTo>
                    <a:pt x="14" y="47"/>
                  </a:lnTo>
                  <a:lnTo>
                    <a:pt x="37" y="52"/>
                  </a:lnTo>
                  <a:lnTo>
                    <a:pt x="48" y="47"/>
                  </a:lnTo>
                  <a:lnTo>
                    <a:pt x="46" y="45"/>
                  </a:lnTo>
                  <a:lnTo>
                    <a:pt x="29" y="38"/>
                  </a:lnTo>
                  <a:lnTo>
                    <a:pt x="14" y="31"/>
                  </a:lnTo>
                  <a:lnTo>
                    <a:pt x="8" y="36"/>
                  </a:lnTo>
                  <a:lnTo>
                    <a:pt x="2" y="38"/>
                  </a:lnTo>
                  <a:lnTo>
                    <a:pt x="0" y="38"/>
                  </a:lnTo>
                  <a:lnTo>
                    <a:pt x="0" y="43"/>
                  </a:lnTo>
                  <a:lnTo>
                    <a:pt x="6" y="45"/>
                  </a:lnTo>
                  <a:lnTo>
                    <a:pt x="6" y="47"/>
                  </a:lnTo>
                  <a:lnTo>
                    <a:pt x="8" y="54"/>
                  </a:lnTo>
                  <a:lnTo>
                    <a:pt x="8" y="56"/>
                  </a:lnTo>
                  <a:lnTo>
                    <a:pt x="10" y="61"/>
                  </a:lnTo>
                  <a:lnTo>
                    <a:pt x="10" y="63"/>
                  </a:lnTo>
                  <a:lnTo>
                    <a:pt x="14" y="70"/>
                  </a:lnTo>
                  <a:lnTo>
                    <a:pt x="2" y="81"/>
                  </a:lnTo>
                  <a:lnTo>
                    <a:pt x="6" y="81"/>
                  </a:lnTo>
                  <a:lnTo>
                    <a:pt x="8" y="85"/>
                  </a:lnTo>
                  <a:lnTo>
                    <a:pt x="6" y="88"/>
                  </a:lnTo>
                  <a:lnTo>
                    <a:pt x="2" y="88"/>
                  </a:lnTo>
                  <a:lnTo>
                    <a:pt x="0" y="90"/>
                  </a:lnTo>
                  <a:lnTo>
                    <a:pt x="2" y="94"/>
                  </a:lnTo>
                  <a:lnTo>
                    <a:pt x="2" y="97"/>
                  </a:lnTo>
                  <a:lnTo>
                    <a:pt x="8" y="103"/>
                  </a:lnTo>
                  <a:lnTo>
                    <a:pt x="16" y="106"/>
                  </a:lnTo>
                  <a:lnTo>
                    <a:pt x="18" y="112"/>
                  </a:lnTo>
                  <a:lnTo>
                    <a:pt x="23" y="117"/>
                  </a:lnTo>
                  <a:lnTo>
                    <a:pt x="25" y="117"/>
                  </a:lnTo>
                  <a:lnTo>
                    <a:pt x="25" y="121"/>
                  </a:lnTo>
                  <a:lnTo>
                    <a:pt x="18" y="121"/>
                  </a:lnTo>
                  <a:lnTo>
                    <a:pt x="23" y="128"/>
                  </a:lnTo>
                  <a:lnTo>
                    <a:pt x="31" y="124"/>
                  </a:lnTo>
                  <a:lnTo>
                    <a:pt x="33" y="128"/>
                  </a:lnTo>
                  <a:lnTo>
                    <a:pt x="33" y="130"/>
                  </a:lnTo>
                  <a:lnTo>
                    <a:pt x="37" y="130"/>
                  </a:lnTo>
                  <a:lnTo>
                    <a:pt x="39" y="137"/>
                  </a:lnTo>
                  <a:lnTo>
                    <a:pt x="48" y="137"/>
                  </a:lnTo>
                  <a:lnTo>
                    <a:pt x="50" y="139"/>
                  </a:lnTo>
                  <a:lnTo>
                    <a:pt x="58" y="139"/>
                  </a:lnTo>
                  <a:lnTo>
                    <a:pt x="58" y="142"/>
                  </a:lnTo>
                  <a:lnTo>
                    <a:pt x="58" y="146"/>
                  </a:lnTo>
                  <a:lnTo>
                    <a:pt x="58" y="151"/>
                  </a:lnTo>
                  <a:lnTo>
                    <a:pt x="56" y="148"/>
                  </a:lnTo>
                  <a:lnTo>
                    <a:pt x="54" y="151"/>
                  </a:lnTo>
                  <a:lnTo>
                    <a:pt x="54" y="155"/>
                  </a:lnTo>
                  <a:lnTo>
                    <a:pt x="58" y="155"/>
                  </a:lnTo>
                  <a:lnTo>
                    <a:pt x="50" y="157"/>
                  </a:lnTo>
                  <a:lnTo>
                    <a:pt x="54" y="157"/>
                  </a:lnTo>
                  <a:lnTo>
                    <a:pt x="50" y="164"/>
                  </a:lnTo>
                  <a:lnTo>
                    <a:pt x="48" y="164"/>
                  </a:lnTo>
                  <a:lnTo>
                    <a:pt x="48" y="166"/>
                  </a:lnTo>
                  <a:lnTo>
                    <a:pt x="50" y="166"/>
                  </a:lnTo>
                  <a:lnTo>
                    <a:pt x="64" y="175"/>
                  </a:lnTo>
                  <a:lnTo>
                    <a:pt x="77" y="175"/>
                  </a:lnTo>
                  <a:lnTo>
                    <a:pt x="81" y="180"/>
                  </a:lnTo>
                  <a:lnTo>
                    <a:pt x="87" y="180"/>
                  </a:lnTo>
                  <a:lnTo>
                    <a:pt x="94" y="184"/>
                  </a:lnTo>
                  <a:lnTo>
                    <a:pt x="96" y="189"/>
                  </a:lnTo>
                  <a:lnTo>
                    <a:pt x="98" y="189"/>
                  </a:lnTo>
                  <a:lnTo>
                    <a:pt x="102" y="184"/>
                  </a:lnTo>
                  <a:lnTo>
                    <a:pt x="96" y="180"/>
                  </a:lnTo>
                  <a:lnTo>
                    <a:pt x="96" y="173"/>
                  </a:lnTo>
                  <a:lnTo>
                    <a:pt x="89" y="166"/>
                  </a:lnTo>
                  <a:lnTo>
                    <a:pt x="94" y="160"/>
                  </a:lnTo>
                  <a:lnTo>
                    <a:pt x="96" y="160"/>
                  </a:lnTo>
                  <a:lnTo>
                    <a:pt x="98" y="157"/>
                  </a:lnTo>
                  <a:lnTo>
                    <a:pt x="96" y="151"/>
                  </a:lnTo>
                  <a:lnTo>
                    <a:pt x="89" y="151"/>
                  </a:lnTo>
                  <a:lnTo>
                    <a:pt x="89" y="148"/>
                  </a:lnTo>
                  <a:lnTo>
                    <a:pt x="87" y="146"/>
                  </a:lnTo>
                  <a:lnTo>
                    <a:pt x="89" y="137"/>
                  </a:lnTo>
                  <a:lnTo>
                    <a:pt x="94" y="139"/>
                  </a:lnTo>
                  <a:lnTo>
                    <a:pt x="96" y="139"/>
                  </a:lnTo>
                  <a:lnTo>
                    <a:pt x="94" y="133"/>
                  </a:lnTo>
                  <a:lnTo>
                    <a:pt x="96" y="133"/>
                  </a:lnTo>
                  <a:lnTo>
                    <a:pt x="102" y="130"/>
                  </a:lnTo>
                  <a:lnTo>
                    <a:pt x="104" y="130"/>
                  </a:lnTo>
                  <a:lnTo>
                    <a:pt x="108" y="128"/>
                  </a:lnTo>
                  <a:lnTo>
                    <a:pt x="112" y="130"/>
                  </a:lnTo>
                  <a:lnTo>
                    <a:pt x="119" y="137"/>
                  </a:lnTo>
                  <a:lnTo>
                    <a:pt x="119" y="133"/>
                  </a:lnTo>
                  <a:lnTo>
                    <a:pt x="121" y="133"/>
                  </a:lnTo>
                  <a:lnTo>
                    <a:pt x="127" y="133"/>
                  </a:lnTo>
                  <a:lnTo>
                    <a:pt x="133" y="133"/>
                  </a:lnTo>
                  <a:lnTo>
                    <a:pt x="137" y="133"/>
                  </a:lnTo>
                  <a:lnTo>
                    <a:pt x="144" y="133"/>
                  </a:lnTo>
                  <a:lnTo>
                    <a:pt x="148" y="130"/>
                  </a:lnTo>
                  <a:lnTo>
                    <a:pt x="137" y="128"/>
                  </a:lnTo>
                  <a:lnTo>
                    <a:pt x="142" y="124"/>
                  </a:lnTo>
                  <a:lnTo>
                    <a:pt x="137" y="124"/>
                  </a:lnTo>
                  <a:lnTo>
                    <a:pt x="142" y="121"/>
                  </a:lnTo>
                  <a:lnTo>
                    <a:pt x="142" y="117"/>
                  </a:lnTo>
                  <a:lnTo>
                    <a:pt x="137" y="117"/>
                  </a:lnTo>
                  <a:lnTo>
                    <a:pt x="137" y="115"/>
                  </a:lnTo>
                  <a:lnTo>
                    <a:pt x="144" y="115"/>
                  </a:lnTo>
                  <a:lnTo>
                    <a:pt x="158" y="112"/>
                  </a:lnTo>
                  <a:lnTo>
                    <a:pt x="167" y="112"/>
                  </a:lnTo>
                  <a:lnTo>
                    <a:pt x="167" y="108"/>
                  </a:lnTo>
                  <a:lnTo>
                    <a:pt x="175" y="108"/>
                  </a:lnTo>
                  <a:lnTo>
                    <a:pt x="177" y="112"/>
                  </a:lnTo>
                  <a:lnTo>
                    <a:pt x="177" y="115"/>
                  </a:lnTo>
                  <a:lnTo>
                    <a:pt x="183" y="115"/>
                  </a:lnTo>
                  <a:lnTo>
                    <a:pt x="190" y="115"/>
                  </a:lnTo>
                  <a:lnTo>
                    <a:pt x="190" y="117"/>
                  </a:lnTo>
                  <a:lnTo>
                    <a:pt x="192" y="117"/>
                  </a:lnTo>
                  <a:lnTo>
                    <a:pt x="198" y="115"/>
                  </a:lnTo>
                  <a:lnTo>
                    <a:pt x="200" y="115"/>
                  </a:lnTo>
                  <a:lnTo>
                    <a:pt x="208" y="121"/>
                  </a:lnTo>
                  <a:lnTo>
                    <a:pt x="221" y="133"/>
                  </a:lnTo>
                  <a:lnTo>
                    <a:pt x="223" y="130"/>
                  </a:lnTo>
                  <a:lnTo>
                    <a:pt x="227" y="133"/>
                  </a:lnTo>
                  <a:lnTo>
                    <a:pt x="235" y="133"/>
                  </a:lnTo>
                  <a:lnTo>
                    <a:pt x="246" y="139"/>
                  </a:lnTo>
                  <a:lnTo>
                    <a:pt x="248" y="142"/>
                  </a:lnTo>
                  <a:lnTo>
                    <a:pt x="252" y="139"/>
                  </a:lnTo>
                  <a:lnTo>
                    <a:pt x="254" y="142"/>
                  </a:lnTo>
                  <a:lnTo>
                    <a:pt x="254" y="146"/>
                  </a:lnTo>
                  <a:lnTo>
                    <a:pt x="256" y="142"/>
                  </a:lnTo>
                  <a:lnTo>
                    <a:pt x="271" y="133"/>
                  </a:lnTo>
                  <a:lnTo>
                    <a:pt x="279" y="137"/>
                  </a:lnTo>
                  <a:lnTo>
                    <a:pt x="286" y="139"/>
                  </a:lnTo>
                  <a:lnTo>
                    <a:pt x="296" y="139"/>
                  </a:lnTo>
                  <a:lnTo>
                    <a:pt x="296" y="133"/>
                  </a:lnTo>
                  <a:lnTo>
                    <a:pt x="294" y="130"/>
                  </a:lnTo>
                  <a:lnTo>
                    <a:pt x="296" y="128"/>
                  </a:lnTo>
                  <a:lnTo>
                    <a:pt x="308" y="130"/>
                  </a:lnTo>
                  <a:lnTo>
                    <a:pt x="317" y="137"/>
                  </a:lnTo>
                  <a:lnTo>
                    <a:pt x="327" y="137"/>
                  </a:lnTo>
                  <a:lnTo>
                    <a:pt x="348" y="142"/>
                  </a:lnTo>
                  <a:lnTo>
                    <a:pt x="359" y="139"/>
                  </a:lnTo>
                  <a:lnTo>
                    <a:pt x="365" y="137"/>
                  </a:lnTo>
                  <a:lnTo>
                    <a:pt x="373" y="139"/>
                  </a:lnTo>
                  <a:lnTo>
                    <a:pt x="379" y="139"/>
                  </a:lnTo>
                  <a:lnTo>
                    <a:pt x="384" y="137"/>
                  </a:lnTo>
                  <a:lnTo>
                    <a:pt x="382" y="130"/>
                  </a:lnTo>
                  <a:lnTo>
                    <a:pt x="384" y="128"/>
                  </a:lnTo>
                  <a:lnTo>
                    <a:pt x="379" y="124"/>
                  </a:lnTo>
                  <a:lnTo>
                    <a:pt x="382" y="121"/>
                  </a:lnTo>
                  <a:lnTo>
                    <a:pt x="390" y="117"/>
                  </a:lnTo>
                  <a:lnTo>
                    <a:pt x="402" y="121"/>
                  </a:lnTo>
                  <a:lnTo>
                    <a:pt x="413" y="133"/>
                  </a:lnTo>
                  <a:lnTo>
                    <a:pt x="419" y="139"/>
                  </a:lnTo>
                  <a:lnTo>
                    <a:pt x="427" y="142"/>
                  </a:lnTo>
                  <a:lnTo>
                    <a:pt x="436" y="146"/>
                  </a:lnTo>
                  <a:lnTo>
                    <a:pt x="442" y="151"/>
                  </a:lnTo>
                  <a:lnTo>
                    <a:pt x="444" y="151"/>
                  </a:lnTo>
                  <a:lnTo>
                    <a:pt x="452" y="146"/>
                  </a:lnTo>
                  <a:lnTo>
                    <a:pt x="455" y="151"/>
                  </a:lnTo>
                  <a:lnTo>
                    <a:pt x="455" y="155"/>
                  </a:lnTo>
                  <a:lnTo>
                    <a:pt x="459" y="166"/>
                  </a:lnTo>
                  <a:lnTo>
                    <a:pt x="452" y="164"/>
                  </a:lnTo>
                  <a:lnTo>
                    <a:pt x="450" y="166"/>
                  </a:lnTo>
                  <a:lnTo>
                    <a:pt x="455" y="175"/>
                  </a:lnTo>
                  <a:lnTo>
                    <a:pt x="455" y="180"/>
                  </a:lnTo>
                  <a:lnTo>
                    <a:pt x="459" y="175"/>
                  </a:lnTo>
                  <a:lnTo>
                    <a:pt x="463" y="180"/>
                  </a:lnTo>
                  <a:lnTo>
                    <a:pt x="469" y="175"/>
                  </a:lnTo>
                  <a:lnTo>
                    <a:pt x="469" y="169"/>
                  </a:lnTo>
                  <a:lnTo>
                    <a:pt x="475" y="164"/>
                  </a:lnTo>
                  <a:lnTo>
                    <a:pt x="475" y="146"/>
                  </a:lnTo>
                  <a:lnTo>
                    <a:pt x="467" y="133"/>
                  </a:lnTo>
                  <a:lnTo>
                    <a:pt x="461" y="121"/>
                  </a:lnTo>
                  <a:lnTo>
                    <a:pt x="450" y="115"/>
                  </a:lnTo>
                  <a:lnTo>
                    <a:pt x="446" y="117"/>
                  </a:lnTo>
                  <a:lnTo>
                    <a:pt x="444" y="117"/>
                  </a:lnTo>
                  <a:lnTo>
                    <a:pt x="444" y="115"/>
                  </a:lnTo>
                  <a:lnTo>
                    <a:pt x="442" y="115"/>
                  </a:lnTo>
                  <a:lnTo>
                    <a:pt x="442" y="117"/>
                  </a:lnTo>
                  <a:lnTo>
                    <a:pt x="438" y="112"/>
                  </a:lnTo>
                  <a:lnTo>
                    <a:pt x="430" y="112"/>
                  </a:lnTo>
                  <a:lnTo>
                    <a:pt x="436" y="106"/>
                  </a:lnTo>
                  <a:lnTo>
                    <a:pt x="438" y="88"/>
                  </a:lnTo>
                  <a:lnTo>
                    <a:pt x="444" y="88"/>
                  </a:lnTo>
                  <a:lnTo>
                    <a:pt x="463" y="88"/>
                  </a:lnTo>
                  <a:lnTo>
                    <a:pt x="463" y="85"/>
                  </a:lnTo>
                  <a:lnTo>
                    <a:pt x="473" y="85"/>
                  </a:lnTo>
                  <a:lnTo>
                    <a:pt x="475" y="90"/>
                  </a:lnTo>
                  <a:lnTo>
                    <a:pt x="490" y="88"/>
                  </a:lnTo>
                  <a:lnTo>
                    <a:pt x="484" y="88"/>
                  </a:lnTo>
                  <a:lnTo>
                    <a:pt x="482" y="85"/>
                  </a:lnTo>
                  <a:lnTo>
                    <a:pt x="484" y="74"/>
                  </a:lnTo>
                  <a:lnTo>
                    <a:pt x="494" y="74"/>
                  </a:lnTo>
                  <a:lnTo>
                    <a:pt x="494" y="79"/>
                  </a:lnTo>
                  <a:lnTo>
                    <a:pt x="500" y="81"/>
                  </a:lnTo>
                  <a:lnTo>
                    <a:pt x="503" y="74"/>
                  </a:lnTo>
                  <a:lnTo>
                    <a:pt x="500" y="70"/>
                  </a:lnTo>
                  <a:lnTo>
                    <a:pt x="507" y="70"/>
                  </a:lnTo>
                  <a:lnTo>
                    <a:pt x="507" y="72"/>
                  </a:lnTo>
                  <a:lnTo>
                    <a:pt x="513" y="79"/>
                  </a:lnTo>
                  <a:lnTo>
                    <a:pt x="509" y="81"/>
                  </a:lnTo>
                  <a:lnTo>
                    <a:pt x="507" y="94"/>
                  </a:lnTo>
                  <a:lnTo>
                    <a:pt x="503" y="97"/>
                  </a:lnTo>
                  <a:lnTo>
                    <a:pt x="507" y="99"/>
                  </a:lnTo>
                  <a:lnTo>
                    <a:pt x="503" y="99"/>
                  </a:lnTo>
                  <a:lnTo>
                    <a:pt x="509" y="108"/>
                  </a:lnTo>
                  <a:lnTo>
                    <a:pt x="534" y="133"/>
                  </a:lnTo>
                  <a:lnTo>
                    <a:pt x="534" y="130"/>
                  </a:lnTo>
                  <a:lnTo>
                    <a:pt x="534" y="121"/>
                  </a:lnTo>
                  <a:lnTo>
                    <a:pt x="538" y="121"/>
                  </a:lnTo>
                  <a:lnTo>
                    <a:pt x="532" y="115"/>
                  </a:lnTo>
                  <a:lnTo>
                    <a:pt x="538" y="112"/>
                  </a:lnTo>
                  <a:lnTo>
                    <a:pt x="532" y="106"/>
                  </a:lnTo>
                  <a:lnTo>
                    <a:pt x="534" y="103"/>
                  </a:lnTo>
                  <a:lnTo>
                    <a:pt x="530" y="99"/>
                  </a:lnTo>
                  <a:lnTo>
                    <a:pt x="525" y="97"/>
                  </a:lnTo>
                  <a:lnTo>
                    <a:pt x="523" y="97"/>
                  </a:lnTo>
                  <a:lnTo>
                    <a:pt x="521" y="94"/>
                  </a:lnTo>
                  <a:lnTo>
                    <a:pt x="521" y="88"/>
                  </a:lnTo>
                  <a:lnTo>
                    <a:pt x="517" y="85"/>
                  </a:lnTo>
                  <a:lnTo>
                    <a:pt x="521" y="85"/>
                  </a:lnTo>
                  <a:lnTo>
                    <a:pt x="523" y="81"/>
                  </a:lnTo>
                  <a:lnTo>
                    <a:pt x="530" y="85"/>
                  </a:lnTo>
                  <a:lnTo>
                    <a:pt x="530" y="81"/>
                  </a:lnTo>
                  <a:lnTo>
                    <a:pt x="532" y="81"/>
                  </a:lnTo>
                  <a:lnTo>
                    <a:pt x="542" y="85"/>
                  </a:lnTo>
                  <a:lnTo>
                    <a:pt x="540" y="81"/>
                  </a:lnTo>
                  <a:lnTo>
                    <a:pt x="548" y="72"/>
                  </a:lnTo>
                  <a:lnTo>
                    <a:pt x="553" y="70"/>
                  </a:lnTo>
                  <a:lnTo>
                    <a:pt x="561" y="72"/>
                  </a:lnTo>
                  <a:lnTo>
                    <a:pt x="561" y="70"/>
                  </a:lnTo>
                  <a:lnTo>
                    <a:pt x="540" y="61"/>
                  </a:lnTo>
                  <a:lnTo>
                    <a:pt x="546" y="61"/>
                  </a:lnTo>
                  <a:lnTo>
                    <a:pt x="546" y="56"/>
                  </a:lnTo>
                  <a:lnTo>
                    <a:pt x="546" y="54"/>
                  </a:lnTo>
                  <a:lnTo>
                    <a:pt x="540" y="54"/>
                  </a:lnTo>
                  <a:lnTo>
                    <a:pt x="542" y="52"/>
                  </a:lnTo>
                  <a:lnTo>
                    <a:pt x="548" y="54"/>
                  </a:lnTo>
                  <a:lnTo>
                    <a:pt x="561" y="56"/>
                  </a:lnTo>
                  <a:lnTo>
                    <a:pt x="578" y="61"/>
                  </a:lnTo>
                  <a:lnTo>
                    <a:pt x="571" y="54"/>
                  </a:lnTo>
                  <a:lnTo>
                    <a:pt x="578" y="54"/>
                  </a:lnTo>
                  <a:lnTo>
                    <a:pt x="578" y="52"/>
                  </a:lnTo>
                  <a:lnTo>
                    <a:pt x="563" y="47"/>
                  </a:lnTo>
                  <a:lnTo>
                    <a:pt x="555" y="47"/>
                  </a:lnTo>
                  <a:lnTo>
                    <a:pt x="521" y="38"/>
                  </a:lnTo>
                  <a:lnTo>
                    <a:pt x="503" y="31"/>
                  </a:lnTo>
                  <a:lnTo>
                    <a:pt x="482" y="31"/>
                  </a:lnTo>
                  <a:lnTo>
                    <a:pt x="490" y="38"/>
                  </a:lnTo>
                  <a:lnTo>
                    <a:pt x="486" y="38"/>
                  </a:lnTo>
                  <a:lnTo>
                    <a:pt x="477" y="36"/>
                  </a:lnTo>
                  <a:lnTo>
                    <a:pt x="482" y="36"/>
                  </a:lnTo>
                  <a:lnTo>
                    <a:pt x="482" y="31"/>
                  </a:lnTo>
                  <a:lnTo>
                    <a:pt x="475" y="31"/>
                  </a:lnTo>
                  <a:lnTo>
                    <a:pt x="475" y="36"/>
                  </a:lnTo>
                  <a:lnTo>
                    <a:pt x="452" y="36"/>
                  </a:lnTo>
                  <a:lnTo>
                    <a:pt x="444" y="31"/>
                  </a:lnTo>
                  <a:lnTo>
                    <a:pt x="436" y="29"/>
                  </a:lnTo>
                  <a:lnTo>
                    <a:pt x="415" y="29"/>
                  </a:lnTo>
                  <a:lnTo>
                    <a:pt x="398" y="22"/>
                  </a:lnTo>
                  <a:lnTo>
                    <a:pt x="365" y="20"/>
                  </a:lnTo>
                  <a:lnTo>
                    <a:pt x="365" y="22"/>
                  </a:lnTo>
                  <a:lnTo>
                    <a:pt x="371" y="27"/>
                  </a:lnTo>
                  <a:lnTo>
                    <a:pt x="356" y="22"/>
                  </a:lnTo>
                  <a:lnTo>
                    <a:pt x="354" y="27"/>
                  </a:lnTo>
                  <a:lnTo>
                    <a:pt x="342" y="22"/>
                  </a:lnTo>
                  <a:lnTo>
                    <a:pt x="344" y="27"/>
                  </a:lnTo>
                  <a:lnTo>
                    <a:pt x="344" y="29"/>
                  </a:lnTo>
                  <a:lnTo>
                    <a:pt x="331" y="22"/>
                  </a:lnTo>
                  <a:lnTo>
                    <a:pt x="331" y="20"/>
                  </a:lnTo>
                  <a:lnTo>
                    <a:pt x="323" y="18"/>
                  </a:lnTo>
                  <a:lnTo>
                    <a:pt x="302" y="13"/>
                  </a:lnTo>
                  <a:lnTo>
                    <a:pt x="308" y="18"/>
                  </a:lnTo>
                  <a:lnTo>
                    <a:pt x="296" y="18"/>
                  </a:lnTo>
                  <a:lnTo>
                    <a:pt x="292" y="18"/>
                  </a:lnTo>
                  <a:lnTo>
                    <a:pt x="288" y="18"/>
                  </a:lnTo>
                  <a:lnTo>
                    <a:pt x="275" y="18"/>
                  </a:lnTo>
                  <a:lnTo>
                    <a:pt x="269" y="11"/>
                  </a:lnTo>
                  <a:lnTo>
                    <a:pt x="263" y="11"/>
                  </a:lnTo>
                  <a:lnTo>
                    <a:pt x="271" y="13"/>
                  </a:lnTo>
                  <a:lnTo>
                    <a:pt x="260" y="13"/>
                  </a:lnTo>
                  <a:lnTo>
                    <a:pt x="263" y="18"/>
                  </a:lnTo>
                  <a:lnTo>
                    <a:pt x="252" y="18"/>
                  </a:lnTo>
                  <a:lnTo>
                    <a:pt x="267" y="9"/>
                  </a:lnTo>
                  <a:lnTo>
                    <a:pt x="263" y="4"/>
                  </a:lnTo>
                  <a:lnTo>
                    <a:pt x="252" y="2"/>
                  </a:lnTo>
                  <a:lnTo>
                    <a:pt x="238" y="2"/>
                  </a:lnTo>
                  <a:lnTo>
                    <a:pt x="231" y="0"/>
                  </a:lnTo>
                  <a:lnTo>
                    <a:pt x="223" y="0"/>
                  </a:lnTo>
                  <a:lnTo>
                    <a:pt x="217" y="2"/>
                  </a:lnTo>
                  <a:lnTo>
                    <a:pt x="217" y="4"/>
                  </a:lnTo>
                  <a:lnTo>
                    <a:pt x="198" y="4"/>
                  </a:lnTo>
                  <a:lnTo>
                    <a:pt x="187" y="9"/>
                  </a:lnTo>
                  <a:lnTo>
                    <a:pt x="181" y="11"/>
                  </a:lnTo>
                  <a:lnTo>
                    <a:pt x="187" y="13"/>
                  </a:lnTo>
                  <a:lnTo>
                    <a:pt x="167" y="18"/>
                  </a:lnTo>
                  <a:lnTo>
                    <a:pt x="169" y="20"/>
                  </a:lnTo>
                  <a:lnTo>
                    <a:pt x="177" y="22"/>
                  </a:lnTo>
                  <a:lnTo>
                    <a:pt x="175" y="22"/>
                  </a:lnTo>
                  <a:lnTo>
                    <a:pt x="158" y="20"/>
                  </a:lnTo>
                  <a:lnTo>
                    <a:pt x="156" y="22"/>
                  </a:lnTo>
                  <a:lnTo>
                    <a:pt x="167" y="29"/>
                  </a:lnTo>
                  <a:lnTo>
                    <a:pt x="156" y="27"/>
                  </a:lnTo>
                  <a:lnTo>
                    <a:pt x="154" y="25"/>
                  </a:lnTo>
                  <a:lnTo>
                    <a:pt x="152" y="2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50" name="Google Shape;2707;p3">
              <a:extLst>
                <a:ext uri="{FF2B5EF4-FFF2-40B4-BE49-F238E27FC236}">
                  <a16:creationId xmlns:a16="http://schemas.microsoft.com/office/drawing/2014/main" id="{E59B3835-9A54-E642-3A32-1E218A1A9674}"/>
                </a:ext>
              </a:extLst>
            </p:cNvPr>
            <p:cNvSpPr/>
            <p:nvPr/>
          </p:nvSpPr>
          <p:spPr>
            <a:xfrm>
              <a:off x="8700304" y="5060719"/>
              <a:ext cx="148795" cy="90531"/>
            </a:xfrm>
            <a:custGeom>
              <a:avLst/>
              <a:gdLst/>
              <a:ahLst/>
              <a:cxnLst/>
              <a:rect l="l" t="t" r="r" b="b"/>
              <a:pathLst>
                <a:path w="41" h="25" extrusionOk="0">
                  <a:moveTo>
                    <a:pt x="37" y="16"/>
                  </a:moveTo>
                  <a:lnTo>
                    <a:pt x="41" y="16"/>
                  </a:lnTo>
                  <a:lnTo>
                    <a:pt x="41" y="18"/>
                  </a:lnTo>
                  <a:lnTo>
                    <a:pt x="37" y="21"/>
                  </a:lnTo>
                  <a:lnTo>
                    <a:pt x="39" y="25"/>
                  </a:lnTo>
                  <a:lnTo>
                    <a:pt x="31" y="21"/>
                  </a:lnTo>
                  <a:lnTo>
                    <a:pt x="25" y="25"/>
                  </a:lnTo>
                  <a:lnTo>
                    <a:pt x="16" y="25"/>
                  </a:lnTo>
                  <a:lnTo>
                    <a:pt x="14" y="21"/>
                  </a:lnTo>
                  <a:lnTo>
                    <a:pt x="12" y="18"/>
                  </a:lnTo>
                  <a:lnTo>
                    <a:pt x="8" y="18"/>
                  </a:lnTo>
                  <a:lnTo>
                    <a:pt x="0" y="12"/>
                  </a:lnTo>
                  <a:lnTo>
                    <a:pt x="4" y="12"/>
                  </a:lnTo>
                  <a:lnTo>
                    <a:pt x="6" y="9"/>
                  </a:lnTo>
                  <a:lnTo>
                    <a:pt x="8" y="3"/>
                  </a:lnTo>
                  <a:lnTo>
                    <a:pt x="12" y="0"/>
                  </a:lnTo>
                  <a:lnTo>
                    <a:pt x="21" y="3"/>
                  </a:lnTo>
                  <a:lnTo>
                    <a:pt x="29" y="0"/>
                  </a:lnTo>
                  <a:lnTo>
                    <a:pt x="33" y="7"/>
                  </a:lnTo>
                  <a:lnTo>
                    <a:pt x="35" y="12"/>
                  </a:lnTo>
                  <a:lnTo>
                    <a:pt x="37" y="16"/>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51" name="Google Shape;2708;p3">
              <a:extLst>
                <a:ext uri="{FF2B5EF4-FFF2-40B4-BE49-F238E27FC236}">
                  <a16:creationId xmlns:a16="http://schemas.microsoft.com/office/drawing/2014/main" id="{B30908CC-6872-970C-A87D-CD9E11E81CD1}"/>
                </a:ext>
              </a:extLst>
            </p:cNvPr>
            <p:cNvSpPr/>
            <p:nvPr/>
          </p:nvSpPr>
          <p:spPr>
            <a:xfrm>
              <a:off x="9214007" y="5515912"/>
              <a:ext cx="21775" cy="32591"/>
            </a:xfrm>
            <a:custGeom>
              <a:avLst/>
              <a:gdLst/>
              <a:ahLst/>
              <a:cxnLst/>
              <a:rect l="l" t="t" r="r" b="b"/>
              <a:pathLst>
                <a:path w="6" h="9" extrusionOk="0">
                  <a:moveTo>
                    <a:pt x="0" y="2"/>
                  </a:moveTo>
                  <a:lnTo>
                    <a:pt x="4" y="0"/>
                  </a:lnTo>
                  <a:lnTo>
                    <a:pt x="6" y="0"/>
                  </a:lnTo>
                  <a:lnTo>
                    <a:pt x="6" y="7"/>
                  </a:lnTo>
                  <a:lnTo>
                    <a:pt x="4" y="9"/>
                  </a:lnTo>
                  <a:lnTo>
                    <a:pt x="2" y="7"/>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52" name="Google Shape;2709;p3">
              <a:extLst>
                <a:ext uri="{FF2B5EF4-FFF2-40B4-BE49-F238E27FC236}">
                  <a16:creationId xmlns:a16="http://schemas.microsoft.com/office/drawing/2014/main" id="{8B5B4B30-8038-3B76-2E4A-5CB3039D3C94}"/>
                </a:ext>
              </a:extLst>
            </p:cNvPr>
            <p:cNvSpPr/>
            <p:nvPr/>
          </p:nvSpPr>
          <p:spPr>
            <a:xfrm>
              <a:off x="8235775" y="5191084"/>
              <a:ext cx="61696" cy="97774"/>
            </a:xfrm>
            <a:custGeom>
              <a:avLst/>
              <a:gdLst/>
              <a:ahLst/>
              <a:cxnLst/>
              <a:rect l="l" t="t" r="r" b="b"/>
              <a:pathLst>
                <a:path w="17" h="27" extrusionOk="0">
                  <a:moveTo>
                    <a:pt x="13" y="18"/>
                  </a:moveTo>
                  <a:lnTo>
                    <a:pt x="13" y="14"/>
                  </a:lnTo>
                  <a:lnTo>
                    <a:pt x="15" y="9"/>
                  </a:lnTo>
                  <a:lnTo>
                    <a:pt x="15" y="7"/>
                  </a:lnTo>
                  <a:lnTo>
                    <a:pt x="17" y="0"/>
                  </a:lnTo>
                  <a:lnTo>
                    <a:pt x="15" y="0"/>
                  </a:lnTo>
                  <a:lnTo>
                    <a:pt x="7" y="0"/>
                  </a:lnTo>
                  <a:lnTo>
                    <a:pt x="7" y="5"/>
                  </a:lnTo>
                  <a:lnTo>
                    <a:pt x="0" y="16"/>
                  </a:lnTo>
                  <a:lnTo>
                    <a:pt x="2" y="18"/>
                  </a:lnTo>
                  <a:lnTo>
                    <a:pt x="2" y="27"/>
                  </a:lnTo>
                  <a:lnTo>
                    <a:pt x="13" y="25"/>
                  </a:lnTo>
                  <a:lnTo>
                    <a:pt x="13" y="23"/>
                  </a:lnTo>
                  <a:lnTo>
                    <a:pt x="13" y="18"/>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53" name="Google Shape;2710;p3">
              <a:extLst>
                <a:ext uri="{FF2B5EF4-FFF2-40B4-BE49-F238E27FC236}">
                  <a16:creationId xmlns:a16="http://schemas.microsoft.com/office/drawing/2014/main" id="{3344B52F-5850-1223-209F-0C39A7F13A63}"/>
                </a:ext>
              </a:extLst>
            </p:cNvPr>
            <p:cNvSpPr/>
            <p:nvPr/>
          </p:nvSpPr>
          <p:spPr>
            <a:xfrm>
              <a:off x="8609576" y="4930356"/>
              <a:ext cx="148795" cy="108637"/>
            </a:xfrm>
            <a:custGeom>
              <a:avLst/>
              <a:gdLst/>
              <a:ahLst/>
              <a:cxnLst/>
              <a:rect l="l" t="t" r="r" b="b"/>
              <a:pathLst>
                <a:path w="41" h="30" extrusionOk="0">
                  <a:moveTo>
                    <a:pt x="39" y="18"/>
                  </a:moveTo>
                  <a:lnTo>
                    <a:pt x="37" y="16"/>
                  </a:lnTo>
                  <a:lnTo>
                    <a:pt x="39" y="9"/>
                  </a:lnTo>
                  <a:lnTo>
                    <a:pt x="37" y="3"/>
                  </a:lnTo>
                  <a:lnTo>
                    <a:pt x="33" y="3"/>
                  </a:lnTo>
                  <a:lnTo>
                    <a:pt x="23" y="0"/>
                  </a:lnTo>
                  <a:lnTo>
                    <a:pt x="18" y="3"/>
                  </a:lnTo>
                  <a:lnTo>
                    <a:pt x="16" y="0"/>
                  </a:lnTo>
                  <a:lnTo>
                    <a:pt x="0" y="5"/>
                  </a:lnTo>
                  <a:lnTo>
                    <a:pt x="2" y="21"/>
                  </a:lnTo>
                  <a:lnTo>
                    <a:pt x="8" y="21"/>
                  </a:lnTo>
                  <a:lnTo>
                    <a:pt x="10" y="25"/>
                  </a:lnTo>
                  <a:lnTo>
                    <a:pt x="14" y="25"/>
                  </a:lnTo>
                  <a:lnTo>
                    <a:pt x="25" y="30"/>
                  </a:lnTo>
                  <a:lnTo>
                    <a:pt x="31" y="30"/>
                  </a:lnTo>
                  <a:lnTo>
                    <a:pt x="33" y="30"/>
                  </a:lnTo>
                  <a:lnTo>
                    <a:pt x="41" y="25"/>
                  </a:lnTo>
                  <a:lnTo>
                    <a:pt x="39" y="23"/>
                  </a:lnTo>
                  <a:lnTo>
                    <a:pt x="39" y="18"/>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54" name="Google Shape;2712;p3">
              <a:extLst>
                <a:ext uri="{FF2B5EF4-FFF2-40B4-BE49-F238E27FC236}">
                  <a16:creationId xmlns:a16="http://schemas.microsoft.com/office/drawing/2014/main" id="{9D349F5C-27C2-94C6-4858-D19604D43D6B}"/>
                </a:ext>
              </a:extLst>
            </p:cNvPr>
            <p:cNvSpPr/>
            <p:nvPr/>
          </p:nvSpPr>
          <p:spPr>
            <a:xfrm>
              <a:off x="10416884" y="5683573"/>
              <a:ext cx="83470" cy="112259"/>
            </a:xfrm>
            <a:custGeom>
              <a:avLst/>
              <a:gdLst/>
              <a:ahLst/>
              <a:cxnLst/>
              <a:rect l="l" t="t" r="r" b="b"/>
              <a:pathLst>
                <a:path w="23" h="31" extrusionOk="0">
                  <a:moveTo>
                    <a:pt x="0" y="11"/>
                  </a:moveTo>
                  <a:lnTo>
                    <a:pt x="0" y="20"/>
                  </a:lnTo>
                  <a:lnTo>
                    <a:pt x="5" y="20"/>
                  </a:lnTo>
                  <a:lnTo>
                    <a:pt x="5" y="27"/>
                  </a:lnTo>
                  <a:lnTo>
                    <a:pt x="9" y="27"/>
                  </a:lnTo>
                  <a:lnTo>
                    <a:pt x="13" y="31"/>
                  </a:lnTo>
                  <a:lnTo>
                    <a:pt x="13" y="27"/>
                  </a:lnTo>
                  <a:lnTo>
                    <a:pt x="17" y="31"/>
                  </a:lnTo>
                  <a:lnTo>
                    <a:pt x="23" y="31"/>
                  </a:lnTo>
                  <a:lnTo>
                    <a:pt x="19" y="27"/>
                  </a:lnTo>
                  <a:lnTo>
                    <a:pt x="13" y="24"/>
                  </a:lnTo>
                  <a:lnTo>
                    <a:pt x="11" y="27"/>
                  </a:lnTo>
                  <a:lnTo>
                    <a:pt x="11" y="24"/>
                  </a:lnTo>
                  <a:lnTo>
                    <a:pt x="9" y="18"/>
                  </a:lnTo>
                  <a:lnTo>
                    <a:pt x="11" y="9"/>
                  </a:lnTo>
                  <a:lnTo>
                    <a:pt x="9" y="6"/>
                  </a:lnTo>
                  <a:lnTo>
                    <a:pt x="9" y="0"/>
                  </a:lnTo>
                  <a:lnTo>
                    <a:pt x="0" y="0"/>
                  </a:lnTo>
                  <a:lnTo>
                    <a:pt x="2" y="11"/>
                  </a:lnTo>
                  <a:lnTo>
                    <a:pt x="0" y="11"/>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55" name="Google Shape;2715;p3">
              <a:extLst>
                <a:ext uri="{FF2B5EF4-FFF2-40B4-BE49-F238E27FC236}">
                  <a16:creationId xmlns:a16="http://schemas.microsoft.com/office/drawing/2014/main" id="{568F0E78-EBF1-1382-653B-CAE02FCDCB3C}"/>
                </a:ext>
              </a:extLst>
            </p:cNvPr>
            <p:cNvSpPr/>
            <p:nvPr/>
          </p:nvSpPr>
          <p:spPr>
            <a:xfrm>
              <a:off x="10500354" y="5803074"/>
              <a:ext cx="14516" cy="57940"/>
            </a:xfrm>
            <a:custGeom>
              <a:avLst/>
              <a:gdLst/>
              <a:ahLst/>
              <a:cxnLst/>
              <a:rect l="l" t="t" r="r" b="b"/>
              <a:pathLst>
                <a:path w="4" h="16" extrusionOk="0">
                  <a:moveTo>
                    <a:pt x="0" y="0"/>
                  </a:moveTo>
                  <a:lnTo>
                    <a:pt x="2" y="7"/>
                  </a:lnTo>
                  <a:lnTo>
                    <a:pt x="0" y="7"/>
                  </a:lnTo>
                  <a:lnTo>
                    <a:pt x="0" y="9"/>
                  </a:lnTo>
                  <a:lnTo>
                    <a:pt x="2" y="9"/>
                  </a:lnTo>
                  <a:lnTo>
                    <a:pt x="2" y="16"/>
                  </a:lnTo>
                  <a:lnTo>
                    <a:pt x="4" y="12"/>
                  </a:lnTo>
                  <a:lnTo>
                    <a:pt x="2" y="9"/>
                  </a:lnTo>
                  <a:lnTo>
                    <a:pt x="4" y="9"/>
                  </a:lnTo>
                  <a:lnTo>
                    <a:pt x="4" y="3"/>
                  </a:lnTo>
                  <a:lnTo>
                    <a:pt x="4" y="0"/>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56" name="Google Shape;2716;p3">
              <a:extLst>
                <a:ext uri="{FF2B5EF4-FFF2-40B4-BE49-F238E27FC236}">
                  <a16:creationId xmlns:a16="http://schemas.microsoft.com/office/drawing/2014/main" id="{CA192442-C545-B6EA-7A24-1A3563CC894C}"/>
                </a:ext>
              </a:extLst>
            </p:cNvPr>
            <p:cNvSpPr/>
            <p:nvPr/>
          </p:nvSpPr>
          <p:spPr>
            <a:xfrm>
              <a:off x="10456804" y="5813938"/>
              <a:ext cx="50808" cy="65183"/>
            </a:xfrm>
            <a:custGeom>
              <a:avLst/>
              <a:gdLst/>
              <a:ahLst/>
              <a:cxnLst/>
              <a:rect l="l" t="t" r="r" b="b"/>
              <a:pathLst>
                <a:path w="14" h="18" extrusionOk="0">
                  <a:moveTo>
                    <a:pt x="0" y="9"/>
                  </a:moveTo>
                  <a:lnTo>
                    <a:pt x="6" y="9"/>
                  </a:lnTo>
                  <a:lnTo>
                    <a:pt x="6" y="13"/>
                  </a:lnTo>
                  <a:lnTo>
                    <a:pt x="2" y="13"/>
                  </a:lnTo>
                  <a:lnTo>
                    <a:pt x="6" y="18"/>
                  </a:lnTo>
                  <a:lnTo>
                    <a:pt x="8" y="15"/>
                  </a:lnTo>
                  <a:lnTo>
                    <a:pt x="8" y="13"/>
                  </a:lnTo>
                  <a:lnTo>
                    <a:pt x="8" y="15"/>
                  </a:lnTo>
                  <a:lnTo>
                    <a:pt x="12" y="13"/>
                  </a:lnTo>
                  <a:lnTo>
                    <a:pt x="12" y="15"/>
                  </a:lnTo>
                  <a:lnTo>
                    <a:pt x="14" y="15"/>
                  </a:lnTo>
                  <a:lnTo>
                    <a:pt x="14" y="13"/>
                  </a:lnTo>
                  <a:lnTo>
                    <a:pt x="12" y="13"/>
                  </a:lnTo>
                  <a:lnTo>
                    <a:pt x="12" y="6"/>
                  </a:lnTo>
                  <a:lnTo>
                    <a:pt x="8" y="9"/>
                  </a:lnTo>
                  <a:lnTo>
                    <a:pt x="6" y="4"/>
                  </a:lnTo>
                  <a:lnTo>
                    <a:pt x="2" y="4"/>
                  </a:lnTo>
                  <a:lnTo>
                    <a:pt x="0" y="0"/>
                  </a:lnTo>
                  <a:lnTo>
                    <a:pt x="0" y="4"/>
                  </a:lnTo>
                  <a:lnTo>
                    <a:pt x="0" y="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57" name="Google Shape;2717;p3">
              <a:extLst>
                <a:ext uri="{FF2B5EF4-FFF2-40B4-BE49-F238E27FC236}">
                  <a16:creationId xmlns:a16="http://schemas.microsoft.com/office/drawing/2014/main" id="{4ECF019A-CC24-1DB3-2DD0-98BA128EC2B9}"/>
                </a:ext>
              </a:extLst>
            </p:cNvPr>
            <p:cNvSpPr/>
            <p:nvPr/>
          </p:nvSpPr>
          <p:spPr>
            <a:xfrm>
              <a:off x="10464063" y="5861014"/>
              <a:ext cx="83470" cy="83289"/>
            </a:xfrm>
            <a:custGeom>
              <a:avLst/>
              <a:gdLst/>
              <a:ahLst/>
              <a:cxnLst/>
              <a:rect l="l" t="t" r="r" b="b"/>
              <a:pathLst>
                <a:path w="23" h="23" extrusionOk="0">
                  <a:moveTo>
                    <a:pt x="0" y="14"/>
                  </a:moveTo>
                  <a:lnTo>
                    <a:pt x="0" y="18"/>
                  </a:lnTo>
                  <a:lnTo>
                    <a:pt x="4" y="11"/>
                  </a:lnTo>
                  <a:lnTo>
                    <a:pt x="4" y="14"/>
                  </a:lnTo>
                  <a:lnTo>
                    <a:pt x="10" y="11"/>
                  </a:lnTo>
                  <a:lnTo>
                    <a:pt x="12" y="14"/>
                  </a:lnTo>
                  <a:lnTo>
                    <a:pt x="10" y="20"/>
                  </a:lnTo>
                  <a:lnTo>
                    <a:pt x="19" y="23"/>
                  </a:lnTo>
                  <a:lnTo>
                    <a:pt x="19" y="20"/>
                  </a:lnTo>
                  <a:lnTo>
                    <a:pt x="19" y="18"/>
                  </a:lnTo>
                  <a:lnTo>
                    <a:pt x="19" y="14"/>
                  </a:lnTo>
                  <a:lnTo>
                    <a:pt x="21" y="20"/>
                  </a:lnTo>
                  <a:lnTo>
                    <a:pt x="23" y="14"/>
                  </a:lnTo>
                  <a:lnTo>
                    <a:pt x="21" y="5"/>
                  </a:lnTo>
                  <a:lnTo>
                    <a:pt x="14" y="0"/>
                  </a:lnTo>
                  <a:lnTo>
                    <a:pt x="19" y="5"/>
                  </a:lnTo>
                  <a:lnTo>
                    <a:pt x="14" y="5"/>
                  </a:lnTo>
                  <a:lnTo>
                    <a:pt x="12" y="5"/>
                  </a:lnTo>
                  <a:lnTo>
                    <a:pt x="12" y="9"/>
                  </a:lnTo>
                  <a:lnTo>
                    <a:pt x="10" y="11"/>
                  </a:lnTo>
                  <a:lnTo>
                    <a:pt x="10" y="9"/>
                  </a:lnTo>
                  <a:lnTo>
                    <a:pt x="6" y="9"/>
                  </a:lnTo>
                  <a:lnTo>
                    <a:pt x="0" y="11"/>
                  </a:lnTo>
                  <a:lnTo>
                    <a:pt x="0" y="1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58" name="Google Shape;2718;p3">
              <a:extLst>
                <a:ext uri="{FF2B5EF4-FFF2-40B4-BE49-F238E27FC236}">
                  <a16:creationId xmlns:a16="http://schemas.microsoft.com/office/drawing/2014/main" id="{CACE7620-4662-691B-9333-724BEF1E5AE0}"/>
                </a:ext>
              </a:extLst>
            </p:cNvPr>
            <p:cNvSpPr/>
            <p:nvPr/>
          </p:nvSpPr>
          <p:spPr>
            <a:xfrm>
              <a:off x="6987354" y="6063803"/>
              <a:ext cx="221377" cy="383851"/>
            </a:xfrm>
            <a:custGeom>
              <a:avLst/>
              <a:gdLst/>
              <a:ahLst/>
              <a:cxnLst/>
              <a:rect l="l" t="t" r="r" b="b"/>
              <a:pathLst>
                <a:path w="61" h="106" extrusionOk="0">
                  <a:moveTo>
                    <a:pt x="2" y="21"/>
                  </a:moveTo>
                  <a:lnTo>
                    <a:pt x="0" y="25"/>
                  </a:lnTo>
                  <a:lnTo>
                    <a:pt x="2" y="34"/>
                  </a:lnTo>
                  <a:lnTo>
                    <a:pt x="0" y="34"/>
                  </a:lnTo>
                  <a:lnTo>
                    <a:pt x="4" y="41"/>
                  </a:lnTo>
                  <a:lnTo>
                    <a:pt x="10" y="50"/>
                  </a:lnTo>
                  <a:lnTo>
                    <a:pt x="27" y="86"/>
                  </a:lnTo>
                  <a:lnTo>
                    <a:pt x="52" y="106"/>
                  </a:lnTo>
                  <a:lnTo>
                    <a:pt x="58" y="102"/>
                  </a:lnTo>
                  <a:lnTo>
                    <a:pt x="61" y="95"/>
                  </a:lnTo>
                  <a:lnTo>
                    <a:pt x="58" y="93"/>
                  </a:lnTo>
                  <a:lnTo>
                    <a:pt x="58" y="72"/>
                  </a:lnTo>
                  <a:lnTo>
                    <a:pt x="56" y="63"/>
                  </a:lnTo>
                  <a:lnTo>
                    <a:pt x="50" y="63"/>
                  </a:lnTo>
                  <a:lnTo>
                    <a:pt x="50" y="57"/>
                  </a:lnTo>
                  <a:lnTo>
                    <a:pt x="44" y="59"/>
                  </a:lnTo>
                  <a:lnTo>
                    <a:pt x="40" y="52"/>
                  </a:lnTo>
                  <a:lnTo>
                    <a:pt x="36" y="43"/>
                  </a:lnTo>
                  <a:lnTo>
                    <a:pt x="40" y="34"/>
                  </a:lnTo>
                  <a:lnTo>
                    <a:pt x="42" y="30"/>
                  </a:lnTo>
                  <a:lnTo>
                    <a:pt x="52" y="25"/>
                  </a:lnTo>
                  <a:lnTo>
                    <a:pt x="50" y="23"/>
                  </a:lnTo>
                  <a:lnTo>
                    <a:pt x="50" y="16"/>
                  </a:lnTo>
                  <a:lnTo>
                    <a:pt x="48" y="14"/>
                  </a:lnTo>
                  <a:lnTo>
                    <a:pt x="36" y="16"/>
                  </a:lnTo>
                  <a:lnTo>
                    <a:pt x="33" y="7"/>
                  </a:lnTo>
                  <a:lnTo>
                    <a:pt x="27" y="0"/>
                  </a:lnTo>
                  <a:lnTo>
                    <a:pt x="25" y="0"/>
                  </a:lnTo>
                  <a:lnTo>
                    <a:pt x="27" y="7"/>
                  </a:lnTo>
                  <a:lnTo>
                    <a:pt x="25" y="9"/>
                  </a:lnTo>
                  <a:lnTo>
                    <a:pt x="21" y="16"/>
                  </a:lnTo>
                  <a:lnTo>
                    <a:pt x="13" y="21"/>
                  </a:lnTo>
                  <a:lnTo>
                    <a:pt x="8" y="30"/>
                  </a:lnTo>
                  <a:lnTo>
                    <a:pt x="2" y="25"/>
                  </a:lnTo>
                  <a:lnTo>
                    <a:pt x="2" y="23"/>
                  </a:lnTo>
                  <a:lnTo>
                    <a:pt x="2" y="21"/>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59" name="Google Shape;2719;p3">
              <a:extLst>
                <a:ext uri="{FF2B5EF4-FFF2-40B4-BE49-F238E27FC236}">
                  <a16:creationId xmlns:a16="http://schemas.microsoft.com/office/drawing/2014/main" id="{883CB42A-87D3-5805-9109-D0FA7DFF8A98}"/>
                </a:ext>
              </a:extLst>
            </p:cNvPr>
            <p:cNvSpPr/>
            <p:nvPr/>
          </p:nvSpPr>
          <p:spPr>
            <a:xfrm>
              <a:off x="7321234" y="6465761"/>
              <a:ext cx="145165" cy="177441"/>
            </a:xfrm>
            <a:custGeom>
              <a:avLst/>
              <a:gdLst/>
              <a:ahLst/>
              <a:cxnLst/>
              <a:rect l="l" t="t" r="r" b="b"/>
              <a:pathLst>
                <a:path w="40" h="49" extrusionOk="0">
                  <a:moveTo>
                    <a:pt x="40" y="38"/>
                  </a:moveTo>
                  <a:lnTo>
                    <a:pt x="40" y="27"/>
                  </a:lnTo>
                  <a:lnTo>
                    <a:pt x="35" y="27"/>
                  </a:lnTo>
                  <a:lnTo>
                    <a:pt x="35" y="18"/>
                  </a:lnTo>
                  <a:lnTo>
                    <a:pt x="31" y="18"/>
                  </a:lnTo>
                  <a:lnTo>
                    <a:pt x="23" y="16"/>
                  </a:lnTo>
                  <a:lnTo>
                    <a:pt x="21" y="7"/>
                  </a:lnTo>
                  <a:lnTo>
                    <a:pt x="19" y="0"/>
                  </a:lnTo>
                  <a:lnTo>
                    <a:pt x="4" y="4"/>
                  </a:lnTo>
                  <a:lnTo>
                    <a:pt x="0" y="18"/>
                  </a:lnTo>
                  <a:lnTo>
                    <a:pt x="12" y="27"/>
                  </a:lnTo>
                  <a:lnTo>
                    <a:pt x="19" y="31"/>
                  </a:lnTo>
                  <a:lnTo>
                    <a:pt x="27" y="34"/>
                  </a:lnTo>
                  <a:lnTo>
                    <a:pt x="27" y="40"/>
                  </a:lnTo>
                  <a:lnTo>
                    <a:pt x="23" y="47"/>
                  </a:lnTo>
                  <a:lnTo>
                    <a:pt x="35" y="49"/>
                  </a:lnTo>
                  <a:lnTo>
                    <a:pt x="37" y="49"/>
                  </a:lnTo>
                  <a:lnTo>
                    <a:pt x="40" y="43"/>
                  </a:lnTo>
                  <a:lnTo>
                    <a:pt x="40" y="40"/>
                  </a:lnTo>
                  <a:lnTo>
                    <a:pt x="40" y="38"/>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60" name="Google Shape;2721;p3">
              <a:extLst>
                <a:ext uri="{FF2B5EF4-FFF2-40B4-BE49-F238E27FC236}">
                  <a16:creationId xmlns:a16="http://schemas.microsoft.com/office/drawing/2014/main" id="{3A34A418-E47A-9CE6-26CF-D53331E5FB09}"/>
                </a:ext>
              </a:extLst>
            </p:cNvPr>
            <p:cNvSpPr/>
            <p:nvPr/>
          </p:nvSpPr>
          <p:spPr>
            <a:xfrm>
              <a:off x="10797943" y="6121743"/>
              <a:ext cx="148795" cy="170199"/>
            </a:xfrm>
            <a:custGeom>
              <a:avLst/>
              <a:gdLst/>
              <a:ahLst/>
              <a:cxnLst/>
              <a:rect l="l" t="t" r="r" b="b"/>
              <a:pathLst>
                <a:path w="41" h="47" extrusionOk="0">
                  <a:moveTo>
                    <a:pt x="0" y="0"/>
                  </a:moveTo>
                  <a:lnTo>
                    <a:pt x="10" y="5"/>
                  </a:lnTo>
                  <a:lnTo>
                    <a:pt x="18" y="9"/>
                  </a:lnTo>
                  <a:lnTo>
                    <a:pt x="23" y="16"/>
                  </a:lnTo>
                  <a:lnTo>
                    <a:pt x="27" y="18"/>
                  </a:lnTo>
                  <a:lnTo>
                    <a:pt x="31" y="18"/>
                  </a:lnTo>
                  <a:lnTo>
                    <a:pt x="31" y="23"/>
                  </a:lnTo>
                  <a:lnTo>
                    <a:pt x="27" y="25"/>
                  </a:lnTo>
                  <a:lnTo>
                    <a:pt x="27" y="27"/>
                  </a:lnTo>
                  <a:lnTo>
                    <a:pt x="31" y="32"/>
                  </a:lnTo>
                  <a:lnTo>
                    <a:pt x="33" y="36"/>
                  </a:lnTo>
                  <a:lnTo>
                    <a:pt x="37" y="36"/>
                  </a:lnTo>
                  <a:lnTo>
                    <a:pt x="37" y="41"/>
                  </a:lnTo>
                  <a:lnTo>
                    <a:pt x="39" y="41"/>
                  </a:lnTo>
                  <a:lnTo>
                    <a:pt x="41" y="43"/>
                  </a:lnTo>
                  <a:lnTo>
                    <a:pt x="41" y="47"/>
                  </a:lnTo>
                  <a:lnTo>
                    <a:pt x="39" y="47"/>
                  </a:lnTo>
                  <a:lnTo>
                    <a:pt x="37" y="43"/>
                  </a:lnTo>
                  <a:lnTo>
                    <a:pt x="27" y="43"/>
                  </a:lnTo>
                  <a:lnTo>
                    <a:pt x="23" y="32"/>
                  </a:lnTo>
                  <a:lnTo>
                    <a:pt x="16" y="27"/>
                  </a:lnTo>
                  <a:lnTo>
                    <a:pt x="14" y="27"/>
                  </a:lnTo>
                  <a:lnTo>
                    <a:pt x="8" y="34"/>
                  </a:lnTo>
                  <a:lnTo>
                    <a:pt x="6" y="36"/>
                  </a:lnTo>
                  <a:lnTo>
                    <a:pt x="0" y="36"/>
                  </a:lnTo>
                  <a:lnTo>
                    <a:pt x="0" y="18"/>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61" name="Google Shape;2722;p3">
              <a:extLst>
                <a:ext uri="{FF2B5EF4-FFF2-40B4-BE49-F238E27FC236}">
                  <a16:creationId xmlns:a16="http://schemas.microsoft.com/office/drawing/2014/main" id="{C51C492A-937E-BDEC-2D75-5BD7CF15392B}"/>
                </a:ext>
              </a:extLst>
            </p:cNvPr>
            <p:cNvSpPr/>
            <p:nvPr/>
          </p:nvSpPr>
          <p:spPr>
            <a:xfrm>
              <a:off x="10917704" y="6154333"/>
              <a:ext cx="76212" cy="50698"/>
            </a:xfrm>
            <a:custGeom>
              <a:avLst/>
              <a:gdLst/>
              <a:ahLst/>
              <a:cxnLst/>
              <a:rect l="l" t="t" r="r" b="b"/>
              <a:pathLst>
                <a:path w="21" h="14" extrusionOk="0">
                  <a:moveTo>
                    <a:pt x="0" y="7"/>
                  </a:moveTo>
                  <a:lnTo>
                    <a:pt x="4" y="14"/>
                  </a:lnTo>
                  <a:lnTo>
                    <a:pt x="13" y="14"/>
                  </a:lnTo>
                  <a:lnTo>
                    <a:pt x="17" y="7"/>
                  </a:lnTo>
                  <a:lnTo>
                    <a:pt x="21" y="5"/>
                  </a:lnTo>
                  <a:lnTo>
                    <a:pt x="21" y="0"/>
                  </a:lnTo>
                  <a:lnTo>
                    <a:pt x="17" y="0"/>
                  </a:lnTo>
                  <a:lnTo>
                    <a:pt x="17" y="5"/>
                  </a:lnTo>
                  <a:lnTo>
                    <a:pt x="15" y="5"/>
                  </a:lnTo>
                  <a:lnTo>
                    <a:pt x="13" y="7"/>
                  </a:lnTo>
                  <a:lnTo>
                    <a:pt x="6" y="7"/>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62" name="Google Shape;2723;p3">
              <a:extLst>
                <a:ext uri="{FF2B5EF4-FFF2-40B4-BE49-F238E27FC236}">
                  <a16:creationId xmlns:a16="http://schemas.microsoft.com/office/drawing/2014/main" id="{2FC7D26A-6BE0-C10C-1A7F-7789F2503115}"/>
                </a:ext>
              </a:extLst>
            </p:cNvPr>
            <p:cNvSpPr/>
            <p:nvPr/>
          </p:nvSpPr>
          <p:spPr>
            <a:xfrm>
              <a:off x="10972141" y="6121743"/>
              <a:ext cx="29033" cy="50698"/>
            </a:xfrm>
            <a:custGeom>
              <a:avLst/>
              <a:gdLst/>
              <a:ahLst/>
              <a:cxnLst/>
              <a:rect l="l" t="t" r="r" b="b"/>
              <a:pathLst>
                <a:path w="8" h="14" extrusionOk="0">
                  <a:moveTo>
                    <a:pt x="0" y="0"/>
                  </a:moveTo>
                  <a:lnTo>
                    <a:pt x="6" y="7"/>
                  </a:lnTo>
                  <a:lnTo>
                    <a:pt x="8" y="14"/>
                  </a:lnTo>
                  <a:lnTo>
                    <a:pt x="8" y="7"/>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63" name="Google Shape;2724;p3">
              <a:extLst>
                <a:ext uri="{FF2B5EF4-FFF2-40B4-BE49-F238E27FC236}">
                  <a16:creationId xmlns:a16="http://schemas.microsoft.com/office/drawing/2014/main" id="{CAAA9E54-0A82-1A6E-7861-62749B218B3E}"/>
                </a:ext>
              </a:extLst>
            </p:cNvPr>
            <p:cNvSpPr/>
            <p:nvPr/>
          </p:nvSpPr>
          <p:spPr>
            <a:xfrm>
              <a:off x="11030208" y="6179683"/>
              <a:ext cx="25404" cy="32591"/>
            </a:xfrm>
            <a:custGeom>
              <a:avLst/>
              <a:gdLst/>
              <a:ahLst/>
              <a:cxnLst/>
              <a:rect l="l" t="t" r="r" b="b"/>
              <a:pathLst>
                <a:path w="7" h="9" extrusionOk="0">
                  <a:moveTo>
                    <a:pt x="0" y="0"/>
                  </a:moveTo>
                  <a:lnTo>
                    <a:pt x="2" y="9"/>
                  </a:lnTo>
                  <a:lnTo>
                    <a:pt x="7" y="7"/>
                  </a:lnTo>
                  <a:lnTo>
                    <a:pt x="2" y="4"/>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64" name="Google Shape;2726;p3">
              <a:extLst>
                <a:ext uri="{FF2B5EF4-FFF2-40B4-BE49-F238E27FC236}">
                  <a16:creationId xmlns:a16="http://schemas.microsoft.com/office/drawing/2014/main" id="{6F9AEBC3-66A1-C9B5-1EFB-E40553DFBA5E}"/>
                </a:ext>
              </a:extLst>
            </p:cNvPr>
            <p:cNvSpPr/>
            <p:nvPr/>
          </p:nvSpPr>
          <p:spPr>
            <a:xfrm>
              <a:off x="7001871" y="5879120"/>
              <a:ext cx="14517" cy="7242"/>
            </a:xfrm>
            <a:custGeom>
              <a:avLst/>
              <a:gdLst/>
              <a:ahLst/>
              <a:cxnLst/>
              <a:rect l="l" t="t" r="r" b="b"/>
              <a:pathLst>
                <a:path w="4" h="2" extrusionOk="0">
                  <a:moveTo>
                    <a:pt x="0" y="0"/>
                  </a:moveTo>
                  <a:lnTo>
                    <a:pt x="4" y="0"/>
                  </a:lnTo>
                  <a:lnTo>
                    <a:pt x="4" y="2"/>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65" name="Google Shape;2727;p3">
              <a:extLst>
                <a:ext uri="{FF2B5EF4-FFF2-40B4-BE49-F238E27FC236}">
                  <a16:creationId xmlns:a16="http://schemas.microsoft.com/office/drawing/2014/main" id="{543F04E5-9D8F-E6E0-AA98-745631EDB003}"/>
                </a:ext>
              </a:extLst>
            </p:cNvPr>
            <p:cNvSpPr/>
            <p:nvPr/>
          </p:nvSpPr>
          <p:spPr>
            <a:xfrm>
              <a:off x="7001871" y="5868257"/>
              <a:ext cx="14517" cy="10864"/>
            </a:xfrm>
            <a:custGeom>
              <a:avLst/>
              <a:gdLst/>
              <a:ahLst/>
              <a:cxnLst/>
              <a:rect l="l" t="t" r="r" b="b"/>
              <a:pathLst>
                <a:path w="4" h="3" extrusionOk="0">
                  <a:moveTo>
                    <a:pt x="0" y="0"/>
                  </a:moveTo>
                  <a:lnTo>
                    <a:pt x="4" y="0"/>
                  </a:lnTo>
                  <a:lnTo>
                    <a:pt x="4" y="3"/>
                  </a:lnTo>
                  <a:lnTo>
                    <a:pt x="2" y="3"/>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grpSp>
          <p:nvGrpSpPr>
            <p:cNvPr id="5866" name="Google Shape;2728;p3">
              <a:extLst>
                <a:ext uri="{FF2B5EF4-FFF2-40B4-BE49-F238E27FC236}">
                  <a16:creationId xmlns:a16="http://schemas.microsoft.com/office/drawing/2014/main" id="{FBA83A69-41F4-5D6B-D1AD-DD4F35430E74}"/>
                </a:ext>
              </a:extLst>
            </p:cNvPr>
            <p:cNvGrpSpPr/>
            <p:nvPr/>
          </p:nvGrpSpPr>
          <p:grpSpPr>
            <a:xfrm>
              <a:off x="6958321" y="5868257"/>
              <a:ext cx="97987" cy="43455"/>
              <a:chOff x="2070229" y="4248840"/>
              <a:chExt cx="149783" cy="66881"/>
            </a:xfrm>
            <a:solidFill>
              <a:srgbClr val="000000">
                <a:lumMod val="95000"/>
              </a:srgbClr>
            </a:solidFill>
          </p:grpSpPr>
          <p:sp>
            <p:nvSpPr>
              <p:cNvPr id="6073" name="Google Shape;2729;p3">
                <a:extLst>
                  <a:ext uri="{FF2B5EF4-FFF2-40B4-BE49-F238E27FC236}">
                    <a16:creationId xmlns:a16="http://schemas.microsoft.com/office/drawing/2014/main" id="{39F93CE7-3F23-D767-BD94-F97FA8E94C05}"/>
                  </a:ext>
                </a:extLst>
              </p:cNvPr>
              <p:cNvSpPr/>
              <p:nvPr/>
            </p:nvSpPr>
            <p:spPr>
              <a:xfrm>
                <a:off x="2158989" y="4248840"/>
                <a:ext cx="61023" cy="66881"/>
              </a:xfrm>
              <a:custGeom>
                <a:avLst/>
                <a:gdLst/>
                <a:ahLst/>
                <a:cxnLst/>
                <a:rect l="l" t="t" r="r" b="b"/>
                <a:pathLst>
                  <a:path w="11" h="12" extrusionOk="0">
                    <a:moveTo>
                      <a:pt x="11" y="7"/>
                    </a:moveTo>
                    <a:lnTo>
                      <a:pt x="5" y="0"/>
                    </a:lnTo>
                    <a:lnTo>
                      <a:pt x="2" y="0"/>
                    </a:lnTo>
                    <a:lnTo>
                      <a:pt x="0" y="0"/>
                    </a:lnTo>
                    <a:lnTo>
                      <a:pt x="0" y="3"/>
                    </a:lnTo>
                    <a:lnTo>
                      <a:pt x="5" y="7"/>
                    </a:lnTo>
                    <a:lnTo>
                      <a:pt x="5" y="9"/>
                    </a:lnTo>
                    <a:lnTo>
                      <a:pt x="9" y="12"/>
                    </a:lnTo>
                    <a:lnTo>
                      <a:pt x="11" y="9"/>
                    </a:lnTo>
                    <a:lnTo>
                      <a:pt x="11" y="7"/>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74" name="Google Shape;2730;p3">
                <a:extLst>
                  <a:ext uri="{FF2B5EF4-FFF2-40B4-BE49-F238E27FC236}">
                    <a16:creationId xmlns:a16="http://schemas.microsoft.com/office/drawing/2014/main" id="{4637CFD8-6245-28BE-D71F-14991FD46D84}"/>
                  </a:ext>
                </a:extLst>
              </p:cNvPr>
              <p:cNvSpPr/>
              <p:nvPr/>
            </p:nvSpPr>
            <p:spPr>
              <a:xfrm>
                <a:off x="2070229" y="4248840"/>
                <a:ext cx="88760" cy="66881"/>
              </a:xfrm>
              <a:custGeom>
                <a:avLst/>
                <a:gdLst/>
                <a:ahLst/>
                <a:cxnLst/>
                <a:rect l="l" t="t" r="r" b="b"/>
                <a:pathLst>
                  <a:path w="16" h="12" extrusionOk="0">
                    <a:moveTo>
                      <a:pt x="2" y="0"/>
                    </a:moveTo>
                    <a:lnTo>
                      <a:pt x="4" y="3"/>
                    </a:lnTo>
                    <a:lnTo>
                      <a:pt x="8" y="3"/>
                    </a:lnTo>
                    <a:lnTo>
                      <a:pt x="12" y="0"/>
                    </a:lnTo>
                    <a:lnTo>
                      <a:pt x="16" y="3"/>
                    </a:lnTo>
                    <a:lnTo>
                      <a:pt x="10" y="7"/>
                    </a:lnTo>
                    <a:lnTo>
                      <a:pt x="12" y="12"/>
                    </a:lnTo>
                    <a:lnTo>
                      <a:pt x="10" y="12"/>
                    </a:lnTo>
                    <a:lnTo>
                      <a:pt x="8" y="9"/>
                    </a:lnTo>
                    <a:lnTo>
                      <a:pt x="0" y="7"/>
                    </a:lnTo>
                    <a:lnTo>
                      <a:pt x="0" y="5"/>
                    </a:lnTo>
                    <a:lnTo>
                      <a:pt x="2" y="0"/>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grpSp>
        <p:sp>
          <p:nvSpPr>
            <p:cNvPr id="5867" name="Google Shape;2731;p3">
              <a:extLst>
                <a:ext uri="{FF2B5EF4-FFF2-40B4-BE49-F238E27FC236}">
                  <a16:creationId xmlns:a16="http://schemas.microsoft.com/office/drawing/2014/main" id="{C23B32F4-7F64-2111-87D0-D5E480E79E96}"/>
                </a:ext>
              </a:extLst>
            </p:cNvPr>
            <p:cNvSpPr/>
            <p:nvPr/>
          </p:nvSpPr>
          <p:spPr>
            <a:xfrm>
              <a:off x="8957300" y="5382366"/>
              <a:ext cx="14516" cy="25349"/>
            </a:xfrm>
            <a:custGeom>
              <a:avLst/>
              <a:gdLst/>
              <a:ahLst/>
              <a:cxnLst/>
              <a:rect l="l" t="t" r="r" b="b"/>
              <a:pathLst>
                <a:path w="4" h="7" extrusionOk="0">
                  <a:moveTo>
                    <a:pt x="0" y="5"/>
                  </a:moveTo>
                  <a:lnTo>
                    <a:pt x="4" y="7"/>
                  </a:lnTo>
                  <a:lnTo>
                    <a:pt x="4" y="5"/>
                  </a:lnTo>
                  <a:lnTo>
                    <a:pt x="2" y="0"/>
                  </a:lnTo>
                  <a:lnTo>
                    <a:pt x="0" y="3"/>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68" name="Google Shape;2732;p3">
              <a:extLst>
                <a:ext uri="{FF2B5EF4-FFF2-40B4-BE49-F238E27FC236}">
                  <a16:creationId xmlns:a16="http://schemas.microsoft.com/office/drawing/2014/main" id="{24E14198-DB71-B10F-617E-8EA6020B890D}"/>
                </a:ext>
              </a:extLst>
            </p:cNvPr>
            <p:cNvSpPr/>
            <p:nvPr/>
          </p:nvSpPr>
          <p:spPr>
            <a:xfrm>
              <a:off x="9389839" y="5288858"/>
              <a:ext cx="257668" cy="278836"/>
            </a:xfrm>
            <a:custGeom>
              <a:avLst/>
              <a:gdLst/>
              <a:ahLst/>
              <a:cxnLst/>
              <a:rect l="l" t="t" r="r" b="b"/>
              <a:pathLst>
                <a:path w="71" h="77" extrusionOk="0">
                  <a:moveTo>
                    <a:pt x="39" y="75"/>
                  </a:moveTo>
                  <a:lnTo>
                    <a:pt x="48" y="75"/>
                  </a:lnTo>
                  <a:lnTo>
                    <a:pt x="48" y="73"/>
                  </a:lnTo>
                  <a:lnTo>
                    <a:pt x="48" y="66"/>
                  </a:lnTo>
                  <a:lnTo>
                    <a:pt x="45" y="66"/>
                  </a:lnTo>
                  <a:lnTo>
                    <a:pt x="45" y="64"/>
                  </a:lnTo>
                  <a:lnTo>
                    <a:pt x="41" y="59"/>
                  </a:lnTo>
                  <a:lnTo>
                    <a:pt x="41" y="57"/>
                  </a:lnTo>
                  <a:lnTo>
                    <a:pt x="45" y="55"/>
                  </a:lnTo>
                  <a:lnTo>
                    <a:pt x="48" y="55"/>
                  </a:lnTo>
                  <a:lnTo>
                    <a:pt x="50" y="55"/>
                  </a:lnTo>
                  <a:lnTo>
                    <a:pt x="62" y="34"/>
                  </a:lnTo>
                  <a:lnTo>
                    <a:pt x="60" y="30"/>
                  </a:lnTo>
                  <a:lnTo>
                    <a:pt x="62" y="30"/>
                  </a:lnTo>
                  <a:lnTo>
                    <a:pt x="56" y="23"/>
                  </a:lnTo>
                  <a:lnTo>
                    <a:pt x="56" y="16"/>
                  </a:lnTo>
                  <a:lnTo>
                    <a:pt x="54" y="14"/>
                  </a:lnTo>
                  <a:lnTo>
                    <a:pt x="62" y="14"/>
                  </a:lnTo>
                  <a:lnTo>
                    <a:pt x="68" y="14"/>
                  </a:lnTo>
                  <a:lnTo>
                    <a:pt x="71" y="12"/>
                  </a:lnTo>
                  <a:lnTo>
                    <a:pt x="62" y="7"/>
                  </a:lnTo>
                  <a:lnTo>
                    <a:pt x="60" y="0"/>
                  </a:lnTo>
                  <a:lnTo>
                    <a:pt x="54" y="0"/>
                  </a:lnTo>
                  <a:lnTo>
                    <a:pt x="50" y="0"/>
                  </a:lnTo>
                  <a:lnTo>
                    <a:pt x="48" y="0"/>
                  </a:lnTo>
                  <a:lnTo>
                    <a:pt x="41" y="5"/>
                  </a:lnTo>
                  <a:lnTo>
                    <a:pt x="41" y="14"/>
                  </a:lnTo>
                  <a:lnTo>
                    <a:pt x="41" y="16"/>
                  </a:lnTo>
                  <a:lnTo>
                    <a:pt x="37" y="16"/>
                  </a:lnTo>
                  <a:lnTo>
                    <a:pt x="39" y="21"/>
                  </a:lnTo>
                  <a:lnTo>
                    <a:pt x="37" y="23"/>
                  </a:lnTo>
                  <a:lnTo>
                    <a:pt x="37" y="32"/>
                  </a:lnTo>
                  <a:lnTo>
                    <a:pt x="25" y="34"/>
                  </a:lnTo>
                  <a:lnTo>
                    <a:pt x="25" y="41"/>
                  </a:lnTo>
                  <a:lnTo>
                    <a:pt x="6" y="43"/>
                  </a:lnTo>
                  <a:lnTo>
                    <a:pt x="0" y="41"/>
                  </a:lnTo>
                  <a:lnTo>
                    <a:pt x="6" y="50"/>
                  </a:lnTo>
                  <a:lnTo>
                    <a:pt x="8" y="50"/>
                  </a:lnTo>
                  <a:lnTo>
                    <a:pt x="10" y="57"/>
                  </a:lnTo>
                  <a:lnTo>
                    <a:pt x="10" y="59"/>
                  </a:lnTo>
                  <a:lnTo>
                    <a:pt x="6" y="64"/>
                  </a:lnTo>
                  <a:lnTo>
                    <a:pt x="6" y="68"/>
                  </a:lnTo>
                  <a:lnTo>
                    <a:pt x="16" y="68"/>
                  </a:lnTo>
                  <a:lnTo>
                    <a:pt x="20" y="68"/>
                  </a:lnTo>
                  <a:lnTo>
                    <a:pt x="29" y="68"/>
                  </a:lnTo>
                  <a:lnTo>
                    <a:pt x="33" y="77"/>
                  </a:lnTo>
                  <a:lnTo>
                    <a:pt x="37" y="77"/>
                  </a:lnTo>
                  <a:lnTo>
                    <a:pt x="39" y="7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69" name="Google Shape;2733;p3">
              <a:extLst>
                <a:ext uri="{FF2B5EF4-FFF2-40B4-BE49-F238E27FC236}">
                  <a16:creationId xmlns:a16="http://schemas.microsoft.com/office/drawing/2014/main" id="{9DBE8A15-4E6F-9B7D-007E-4F93067572D9}"/>
                </a:ext>
              </a:extLst>
            </p:cNvPr>
            <p:cNvSpPr/>
            <p:nvPr/>
          </p:nvSpPr>
          <p:spPr>
            <a:xfrm>
              <a:off x="9266450" y="5553209"/>
              <a:ext cx="123391" cy="162956"/>
            </a:xfrm>
            <a:custGeom>
              <a:avLst/>
              <a:gdLst/>
              <a:ahLst/>
              <a:cxnLst/>
              <a:rect l="l" t="t" r="r" b="b"/>
              <a:pathLst>
                <a:path w="34" h="45" extrusionOk="0">
                  <a:moveTo>
                    <a:pt x="9" y="45"/>
                  </a:moveTo>
                  <a:lnTo>
                    <a:pt x="11" y="45"/>
                  </a:lnTo>
                  <a:lnTo>
                    <a:pt x="15" y="38"/>
                  </a:lnTo>
                  <a:lnTo>
                    <a:pt x="19" y="38"/>
                  </a:lnTo>
                  <a:lnTo>
                    <a:pt x="23" y="33"/>
                  </a:lnTo>
                  <a:lnTo>
                    <a:pt x="25" y="33"/>
                  </a:lnTo>
                  <a:lnTo>
                    <a:pt x="25" y="27"/>
                  </a:lnTo>
                  <a:lnTo>
                    <a:pt x="31" y="18"/>
                  </a:lnTo>
                  <a:lnTo>
                    <a:pt x="34" y="11"/>
                  </a:lnTo>
                  <a:lnTo>
                    <a:pt x="27" y="4"/>
                  </a:lnTo>
                  <a:lnTo>
                    <a:pt x="19" y="2"/>
                  </a:lnTo>
                  <a:lnTo>
                    <a:pt x="17" y="0"/>
                  </a:lnTo>
                  <a:lnTo>
                    <a:pt x="15" y="2"/>
                  </a:lnTo>
                  <a:lnTo>
                    <a:pt x="15" y="4"/>
                  </a:lnTo>
                  <a:lnTo>
                    <a:pt x="11" y="4"/>
                  </a:lnTo>
                  <a:lnTo>
                    <a:pt x="15" y="9"/>
                  </a:lnTo>
                  <a:lnTo>
                    <a:pt x="17" y="11"/>
                  </a:lnTo>
                  <a:lnTo>
                    <a:pt x="17" y="18"/>
                  </a:lnTo>
                  <a:lnTo>
                    <a:pt x="11" y="29"/>
                  </a:lnTo>
                  <a:lnTo>
                    <a:pt x="0" y="38"/>
                  </a:lnTo>
                  <a:lnTo>
                    <a:pt x="2" y="45"/>
                  </a:lnTo>
                  <a:lnTo>
                    <a:pt x="4" y="45"/>
                  </a:lnTo>
                  <a:lnTo>
                    <a:pt x="9" y="4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70" name="Google Shape;2735;p3">
              <a:extLst>
                <a:ext uri="{FF2B5EF4-FFF2-40B4-BE49-F238E27FC236}">
                  <a16:creationId xmlns:a16="http://schemas.microsoft.com/office/drawing/2014/main" id="{DB7BBBF3-29D7-2F4B-D79C-14517F27E51C}"/>
                </a:ext>
              </a:extLst>
            </p:cNvPr>
            <p:cNvSpPr/>
            <p:nvPr/>
          </p:nvSpPr>
          <p:spPr>
            <a:xfrm>
              <a:off x="8569655" y="4474077"/>
              <a:ext cx="174198" cy="57940"/>
            </a:xfrm>
            <a:custGeom>
              <a:avLst/>
              <a:gdLst/>
              <a:ahLst/>
              <a:cxnLst/>
              <a:rect l="l" t="t" r="r" b="b"/>
              <a:pathLst>
                <a:path w="48" h="16" extrusionOk="0">
                  <a:moveTo>
                    <a:pt x="0" y="3"/>
                  </a:moveTo>
                  <a:lnTo>
                    <a:pt x="2" y="7"/>
                  </a:lnTo>
                  <a:lnTo>
                    <a:pt x="4" y="9"/>
                  </a:lnTo>
                  <a:lnTo>
                    <a:pt x="9" y="9"/>
                  </a:lnTo>
                  <a:lnTo>
                    <a:pt x="9" y="14"/>
                  </a:lnTo>
                  <a:lnTo>
                    <a:pt x="17" y="16"/>
                  </a:lnTo>
                  <a:lnTo>
                    <a:pt x="21" y="9"/>
                  </a:lnTo>
                  <a:lnTo>
                    <a:pt x="27" y="9"/>
                  </a:lnTo>
                  <a:lnTo>
                    <a:pt x="27" y="14"/>
                  </a:lnTo>
                  <a:lnTo>
                    <a:pt x="42" y="14"/>
                  </a:lnTo>
                  <a:lnTo>
                    <a:pt x="21" y="7"/>
                  </a:lnTo>
                  <a:lnTo>
                    <a:pt x="21" y="3"/>
                  </a:lnTo>
                  <a:lnTo>
                    <a:pt x="36" y="7"/>
                  </a:lnTo>
                  <a:lnTo>
                    <a:pt x="48" y="3"/>
                  </a:lnTo>
                  <a:lnTo>
                    <a:pt x="44" y="0"/>
                  </a:lnTo>
                  <a:lnTo>
                    <a:pt x="25" y="0"/>
                  </a:lnTo>
                  <a:lnTo>
                    <a:pt x="13" y="3"/>
                  </a:lnTo>
                  <a:lnTo>
                    <a:pt x="6" y="3"/>
                  </a:lnTo>
                  <a:lnTo>
                    <a:pt x="0" y="3"/>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71" name="Google Shape;2736;p3">
              <a:extLst>
                <a:ext uri="{FF2B5EF4-FFF2-40B4-BE49-F238E27FC236}">
                  <a16:creationId xmlns:a16="http://schemas.microsoft.com/office/drawing/2014/main" id="{680DD977-23AC-145C-4093-4AAB3FECC737}"/>
                </a:ext>
              </a:extLst>
            </p:cNvPr>
            <p:cNvSpPr/>
            <p:nvPr/>
          </p:nvSpPr>
          <p:spPr>
            <a:xfrm>
              <a:off x="8486186" y="4622549"/>
              <a:ext cx="326622" cy="242623"/>
            </a:xfrm>
            <a:custGeom>
              <a:avLst/>
              <a:gdLst/>
              <a:ahLst/>
              <a:cxnLst/>
              <a:rect l="l" t="t" r="r" b="b"/>
              <a:pathLst>
                <a:path w="90" h="67" extrusionOk="0">
                  <a:moveTo>
                    <a:pt x="52" y="11"/>
                  </a:moveTo>
                  <a:lnTo>
                    <a:pt x="52" y="16"/>
                  </a:lnTo>
                  <a:lnTo>
                    <a:pt x="48" y="11"/>
                  </a:lnTo>
                  <a:lnTo>
                    <a:pt x="44" y="16"/>
                  </a:lnTo>
                  <a:lnTo>
                    <a:pt x="42" y="16"/>
                  </a:lnTo>
                  <a:lnTo>
                    <a:pt x="40" y="20"/>
                  </a:lnTo>
                  <a:lnTo>
                    <a:pt x="34" y="25"/>
                  </a:lnTo>
                  <a:lnTo>
                    <a:pt x="32" y="34"/>
                  </a:lnTo>
                  <a:lnTo>
                    <a:pt x="34" y="36"/>
                  </a:lnTo>
                  <a:lnTo>
                    <a:pt x="25" y="36"/>
                  </a:lnTo>
                  <a:lnTo>
                    <a:pt x="25" y="43"/>
                  </a:lnTo>
                  <a:lnTo>
                    <a:pt x="27" y="52"/>
                  </a:lnTo>
                  <a:lnTo>
                    <a:pt x="25" y="52"/>
                  </a:lnTo>
                  <a:lnTo>
                    <a:pt x="27" y="58"/>
                  </a:lnTo>
                  <a:lnTo>
                    <a:pt x="25" y="58"/>
                  </a:lnTo>
                  <a:lnTo>
                    <a:pt x="23" y="61"/>
                  </a:lnTo>
                  <a:lnTo>
                    <a:pt x="19" y="61"/>
                  </a:lnTo>
                  <a:lnTo>
                    <a:pt x="9" y="67"/>
                  </a:lnTo>
                  <a:lnTo>
                    <a:pt x="2" y="67"/>
                  </a:lnTo>
                  <a:lnTo>
                    <a:pt x="2" y="61"/>
                  </a:lnTo>
                  <a:lnTo>
                    <a:pt x="0" y="61"/>
                  </a:lnTo>
                  <a:lnTo>
                    <a:pt x="2" y="58"/>
                  </a:lnTo>
                  <a:lnTo>
                    <a:pt x="0" y="54"/>
                  </a:lnTo>
                  <a:lnTo>
                    <a:pt x="0" y="52"/>
                  </a:lnTo>
                  <a:lnTo>
                    <a:pt x="0" y="47"/>
                  </a:lnTo>
                  <a:lnTo>
                    <a:pt x="9" y="43"/>
                  </a:lnTo>
                  <a:lnTo>
                    <a:pt x="11" y="43"/>
                  </a:lnTo>
                  <a:lnTo>
                    <a:pt x="13" y="36"/>
                  </a:lnTo>
                  <a:lnTo>
                    <a:pt x="17" y="38"/>
                  </a:lnTo>
                  <a:lnTo>
                    <a:pt x="25" y="29"/>
                  </a:lnTo>
                  <a:lnTo>
                    <a:pt x="32" y="20"/>
                  </a:lnTo>
                  <a:lnTo>
                    <a:pt x="40" y="16"/>
                  </a:lnTo>
                  <a:lnTo>
                    <a:pt x="36" y="16"/>
                  </a:lnTo>
                  <a:lnTo>
                    <a:pt x="34" y="11"/>
                  </a:lnTo>
                  <a:lnTo>
                    <a:pt x="40" y="9"/>
                  </a:lnTo>
                  <a:lnTo>
                    <a:pt x="40" y="11"/>
                  </a:lnTo>
                  <a:lnTo>
                    <a:pt x="42" y="11"/>
                  </a:lnTo>
                  <a:lnTo>
                    <a:pt x="44" y="11"/>
                  </a:lnTo>
                  <a:lnTo>
                    <a:pt x="42" y="11"/>
                  </a:lnTo>
                  <a:lnTo>
                    <a:pt x="42" y="9"/>
                  </a:lnTo>
                  <a:lnTo>
                    <a:pt x="48" y="4"/>
                  </a:lnTo>
                  <a:lnTo>
                    <a:pt x="57" y="4"/>
                  </a:lnTo>
                  <a:lnTo>
                    <a:pt x="63" y="2"/>
                  </a:lnTo>
                  <a:lnTo>
                    <a:pt x="67" y="2"/>
                  </a:lnTo>
                  <a:lnTo>
                    <a:pt x="71" y="0"/>
                  </a:lnTo>
                  <a:lnTo>
                    <a:pt x="71" y="2"/>
                  </a:lnTo>
                  <a:lnTo>
                    <a:pt x="73" y="2"/>
                  </a:lnTo>
                  <a:lnTo>
                    <a:pt x="75" y="2"/>
                  </a:lnTo>
                  <a:lnTo>
                    <a:pt x="80" y="0"/>
                  </a:lnTo>
                  <a:lnTo>
                    <a:pt x="82" y="2"/>
                  </a:lnTo>
                  <a:lnTo>
                    <a:pt x="90" y="2"/>
                  </a:lnTo>
                  <a:lnTo>
                    <a:pt x="82" y="4"/>
                  </a:lnTo>
                  <a:lnTo>
                    <a:pt x="90" y="9"/>
                  </a:lnTo>
                  <a:lnTo>
                    <a:pt x="84" y="11"/>
                  </a:lnTo>
                  <a:lnTo>
                    <a:pt x="84" y="9"/>
                  </a:lnTo>
                  <a:lnTo>
                    <a:pt x="80" y="4"/>
                  </a:lnTo>
                  <a:lnTo>
                    <a:pt x="73" y="4"/>
                  </a:lnTo>
                  <a:lnTo>
                    <a:pt x="73" y="11"/>
                  </a:lnTo>
                  <a:lnTo>
                    <a:pt x="71" y="11"/>
                  </a:lnTo>
                  <a:lnTo>
                    <a:pt x="63" y="11"/>
                  </a:lnTo>
                  <a:lnTo>
                    <a:pt x="57" y="9"/>
                  </a:lnTo>
                  <a:lnTo>
                    <a:pt x="54" y="11"/>
                  </a:lnTo>
                  <a:lnTo>
                    <a:pt x="52" y="11"/>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72" name="Google Shape;2737;p3">
              <a:extLst>
                <a:ext uri="{FF2B5EF4-FFF2-40B4-BE49-F238E27FC236}">
                  <a16:creationId xmlns:a16="http://schemas.microsoft.com/office/drawing/2014/main" id="{C6070714-59E2-771D-09D8-23C3EB3080FE}"/>
                </a:ext>
              </a:extLst>
            </p:cNvPr>
            <p:cNvSpPr/>
            <p:nvPr/>
          </p:nvSpPr>
          <p:spPr>
            <a:xfrm>
              <a:off x="10358817" y="5176599"/>
              <a:ext cx="76212" cy="97774"/>
            </a:xfrm>
            <a:custGeom>
              <a:avLst/>
              <a:gdLst/>
              <a:ahLst/>
              <a:cxnLst/>
              <a:rect l="l" t="t" r="r" b="b"/>
              <a:pathLst>
                <a:path w="21" h="27" extrusionOk="0">
                  <a:moveTo>
                    <a:pt x="16" y="0"/>
                  </a:moveTo>
                  <a:lnTo>
                    <a:pt x="16" y="2"/>
                  </a:lnTo>
                  <a:lnTo>
                    <a:pt x="12" y="4"/>
                  </a:lnTo>
                  <a:lnTo>
                    <a:pt x="12" y="9"/>
                  </a:lnTo>
                  <a:lnTo>
                    <a:pt x="8" y="4"/>
                  </a:lnTo>
                  <a:lnTo>
                    <a:pt x="0" y="18"/>
                  </a:lnTo>
                  <a:lnTo>
                    <a:pt x="8" y="18"/>
                  </a:lnTo>
                  <a:lnTo>
                    <a:pt x="8" y="27"/>
                  </a:lnTo>
                  <a:lnTo>
                    <a:pt x="16" y="27"/>
                  </a:lnTo>
                  <a:lnTo>
                    <a:pt x="18" y="27"/>
                  </a:lnTo>
                  <a:lnTo>
                    <a:pt x="21" y="22"/>
                  </a:lnTo>
                  <a:lnTo>
                    <a:pt x="16" y="20"/>
                  </a:lnTo>
                  <a:lnTo>
                    <a:pt x="12" y="13"/>
                  </a:lnTo>
                  <a:lnTo>
                    <a:pt x="21" y="11"/>
                  </a:lnTo>
                  <a:lnTo>
                    <a:pt x="18" y="4"/>
                  </a:lnTo>
                  <a:lnTo>
                    <a:pt x="21" y="0"/>
                  </a:lnTo>
                  <a:lnTo>
                    <a:pt x="18" y="0"/>
                  </a:lnTo>
                  <a:lnTo>
                    <a:pt x="16"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73" name="Google Shape;2738;p3">
              <a:extLst>
                <a:ext uri="{FF2B5EF4-FFF2-40B4-BE49-F238E27FC236}">
                  <a16:creationId xmlns:a16="http://schemas.microsoft.com/office/drawing/2014/main" id="{5878570C-8CB4-D48F-7CC3-A2C60203FF7C}"/>
                </a:ext>
              </a:extLst>
            </p:cNvPr>
            <p:cNvSpPr/>
            <p:nvPr/>
          </p:nvSpPr>
          <p:spPr>
            <a:xfrm>
              <a:off x="8412189" y="5771491"/>
              <a:ext cx="214856" cy="206581"/>
            </a:xfrm>
            <a:custGeom>
              <a:avLst/>
              <a:gdLst/>
              <a:ahLst/>
              <a:cxnLst/>
              <a:rect l="l" t="t" r="r" b="b"/>
              <a:pathLst>
                <a:path w="904" h="737" extrusionOk="0">
                  <a:moveTo>
                    <a:pt x="35" y="574"/>
                  </a:moveTo>
                  <a:cubicBezTo>
                    <a:pt x="26" y="575"/>
                    <a:pt x="16" y="575"/>
                    <a:pt x="7" y="576"/>
                  </a:cubicBezTo>
                  <a:cubicBezTo>
                    <a:pt x="5" y="576"/>
                    <a:pt x="3" y="576"/>
                    <a:pt x="1" y="576"/>
                  </a:cubicBezTo>
                  <a:cubicBezTo>
                    <a:pt x="1" y="575"/>
                    <a:pt x="1" y="575"/>
                    <a:pt x="1" y="575"/>
                  </a:cubicBezTo>
                  <a:cubicBezTo>
                    <a:pt x="3" y="559"/>
                    <a:pt x="8" y="542"/>
                    <a:pt x="3" y="526"/>
                  </a:cubicBezTo>
                  <a:cubicBezTo>
                    <a:pt x="10" y="515"/>
                    <a:pt x="1" y="499"/>
                    <a:pt x="8" y="487"/>
                  </a:cubicBezTo>
                  <a:cubicBezTo>
                    <a:pt x="0" y="477"/>
                    <a:pt x="7" y="465"/>
                    <a:pt x="1" y="453"/>
                  </a:cubicBezTo>
                  <a:cubicBezTo>
                    <a:pt x="7" y="439"/>
                    <a:pt x="1" y="424"/>
                    <a:pt x="7" y="409"/>
                  </a:cubicBezTo>
                  <a:cubicBezTo>
                    <a:pt x="6" y="397"/>
                    <a:pt x="7" y="386"/>
                    <a:pt x="9" y="374"/>
                  </a:cubicBezTo>
                  <a:cubicBezTo>
                    <a:pt x="12" y="360"/>
                    <a:pt x="37" y="374"/>
                    <a:pt x="37" y="355"/>
                  </a:cubicBezTo>
                  <a:cubicBezTo>
                    <a:pt x="40" y="345"/>
                    <a:pt x="35" y="335"/>
                    <a:pt x="45" y="329"/>
                  </a:cubicBezTo>
                  <a:cubicBezTo>
                    <a:pt x="46" y="322"/>
                    <a:pt x="58" y="322"/>
                    <a:pt x="52" y="314"/>
                  </a:cubicBezTo>
                  <a:cubicBezTo>
                    <a:pt x="57" y="305"/>
                    <a:pt x="75" y="311"/>
                    <a:pt x="74" y="295"/>
                  </a:cubicBezTo>
                  <a:cubicBezTo>
                    <a:pt x="80" y="289"/>
                    <a:pt x="78" y="282"/>
                    <a:pt x="72" y="276"/>
                  </a:cubicBezTo>
                  <a:cubicBezTo>
                    <a:pt x="73" y="268"/>
                    <a:pt x="80" y="261"/>
                    <a:pt x="87" y="265"/>
                  </a:cubicBezTo>
                  <a:cubicBezTo>
                    <a:pt x="94" y="255"/>
                    <a:pt x="93" y="244"/>
                    <a:pt x="85" y="235"/>
                  </a:cubicBezTo>
                  <a:cubicBezTo>
                    <a:pt x="89" y="221"/>
                    <a:pt x="81" y="208"/>
                    <a:pt x="72" y="197"/>
                  </a:cubicBezTo>
                  <a:cubicBezTo>
                    <a:pt x="62" y="189"/>
                    <a:pt x="70" y="177"/>
                    <a:pt x="76" y="169"/>
                  </a:cubicBezTo>
                  <a:cubicBezTo>
                    <a:pt x="77" y="167"/>
                    <a:pt x="77" y="167"/>
                    <a:pt x="77" y="167"/>
                  </a:cubicBezTo>
                  <a:cubicBezTo>
                    <a:pt x="81" y="167"/>
                    <a:pt x="84" y="164"/>
                    <a:pt x="79" y="159"/>
                  </a:cubicBezTo>
                  <a:cubicBezTo>
                    <a:pt x="80" y="146"/>
                    <a:pt x="81" y="132"/>
                    <a:pt x="82" y="117"/>
                  </a:cubicBezTo>
                  <a:cubicBezTo>
                    <a:pt x="78" y="102"/>
                    <a:pt x="95" y="98"/>
                    <a:pt x="104" y="90"/>
                  </a:cubicBezTo>
                  <a:cubicBezTo>
                    <a:pt x="113" y="79"/>
                    <a:pt x="120" y="66"/>
                    <a:pt x="120" y="52"/>
                  </a:cubicBezTo>
                  <a:cubicBezTo>
                    <a:pt x="114" y="36"/>
                    <a:pt x="130" y="34"/>
                    <a:pt x="138" y="26"/>
                  </a:cubicBezTo>
                  <a:cubicBezTo>
                    <a:pt x="145" y="16"/>
                    <a:pt x="158" y="18"/>
                    <a:pt x="168" y="14"/>
                  </a:cubicBezTo>
                  <a:cubicBezTo>
                    <a:pt x="182" y="13"/>
                    <a:pt x="202" y="22"/>
                    <a:pt x="213" y="7"/>
                  </a:cubicBezTo>
                  <a:cubicBezTo>
                    <a:pt x="226" y="0"/>
                    <a:pt x="238" y="13"/>
                    <a:pt x="251" y="17"/>
                  </a:cubicBezTo>
                  <a:cubicBezTo>
                    <a:pt x="263" y="25"/>
                    <a:pt x="277" y="17"/>
                    <a:pt x="288" y="26"/>
                  </a:cubicBezTo>
                  <a:cubicBezTo>
                    <a:pt x="297" y="35"/>
                    <a:pt x="307" y="44"/>
                    <a:pt x="312" y="56"/>
                  </a:cubicBezTo>
                  <a:cubicBezTo>
                    <a:pt x="316" y="66"/>
                    <a:pt x="326" y="77"/>
                    <a:pt x="338" y="72"/>
                  </a:cubicBezTo>
                  <a:cubicBezTo>
                    <a:pt x="343" y="63"/>
                    <a:pt x="352" y="64"/>
                    <a:pt x="360" y="64"/>
                  </a:cubicBezTo>
                  <a:cubicBezTo>
                    <a:pt x="374" y="59"/>
                    <a:pt x="385" y="44"/>
                    <a:pt x="400" y="48"/>
                  </a:cubicBezTo>
                  <a:cubicBezTo>
                    <a:pt x="419" y="47"/>
                    <a:pt x="427" y="67"/>
                    <a:pt x="444" y="68"/>
                  </a:cubicBezTo>
                  <a:cubicBezTo>
                    <a:pt x="454" y="79"/>
                    <a:pt x="468" y="85"/>
                    <a:pt x="483" y="85"/>
                  </a:cubicBezTo>
                  <a:cubicBezTo>
                    <a:pt x="498" y="85"/>
                    <a:pt x="514" y="92"/>
                    <a:pt x="528" y="86"/>
                  </a:cubicBezTo>
                  <a:cubicBezTo>
                    <a:pt x="539" y="72"/>
                    <a:pt x="552" y="57"/>
                    <a:pt x="571" y="52"/>
                  </a:cubicBezTo>
                  <a:cubicBezTo>
                    <a:pt x="586" y="53"/>
                    <a:pt x="601" y="43"/>
                    <a:pt x="616" y="46"/>
                  </a:cubicBezTo>
                  <a:cubicBezTo>
                    <a:pt x="631" y="50"/>
                    <a:pt x="645" y="44"/>
                    <a:pt x="660" y="47"/>
                  </a:cubicBezTo>
                  <a:cubicBezTo>
                    <a:pt x="675" y="51"/>
                    <a:pt x="691" y="54"/>
                    <a:pt x="704" y="64"/>
                  </a:cubicBezTo>
                  <a:cubicBezTo>
                    <a:pt x="714" y="64"/>
                    <a:pt x="729" y="74"/>
                    <a:pt x="737" y="66"/>
                  </a:cubicBezTo>
                  <a:cubicBezTo>
                    <a:pt x="741" y="53"/>
                    <a:pt x="753" y="54"/>
                    <a:pt x="760" y="44"/>
                  </a:cubicBezTo>
                  <a:cubicBezTo>
                    <a:pt x="767" y="33"/>
                    <a:pt x="781" y="35"/>
                    <a:pt x="790" y="34"/>
                  </a:cubicBezTo>
                  <a:cubicBezTo>
                    <a:pt x="795" y="20"/>
                    <a:pt x="809" y="20"/>
                    <a:pt x="821" y="21"/>
                  </a:cubicBezTo>
                  <a:cubicBezTo>
                    <a:pt x="832" y="37"/>
                    <a:pt x="843" y="53"/>
                    <a:pt x="854" y="69"/>
                  </a:cubicBezTo>
                  <a:cubicBezTo>
                    <a:pt x="856" y="86"/>
                    <a:pt x="864" y="103"/>
                    <a:pt x="862" y="120"/>
                  </a:cubicBezTo>
                  <a:cubicBezTo>
                    <a:pt x="868" y="129"/>
                    <a:pt x="887" y="117"/>
                    <a:pt x="890" y="133"/>
                  </a:cubicBezTo>
                  <a:cubicBezTo>
                    <a:pt x="903" y="138"/>
                    <a:pt x="893" y="153"/>
                    <a:pt x="894" y="163"/>
                  </a:cubicBezTo>
                  <a:cubicBezTo>
                    <a:pt x="885" y="172"/>
                    <a:pt x="904" y="182"/>
                    <a:pt x="891" y="189"/>
                  </a:cubicBezTo>
                  <a:cubicBezTo>
                    <a:pt x="876" y="194"/>
                    <a:pt x="865" y="213"/>
                    <a:pt x="848" y="205"/>
                  </a:cubicBezTo>
                  <a:cubicBezTo>
                    <a:pt x="835" y="213"/>
                    <a:pt x="832" y="228"/>
                    <a:pt x="823" y="240"/>
                  </a:cubicBezTo>
                  <a:cubicBezTo>
                    <a:pt x="811" y="252"/>
                    <a:pt x="811" y="270"/>
                    <a:pt x="807" y="286"/>
                  </a:cubicBezTo>
                  <a:cubicBezTo>
                    <a:pt x="805" y="296"/>
                    <a:pt x="787" y="290"/>
                    <a:pt x="791" y="305"/>
                  </a:cubicBezTo>
                  <a:cubicBezTo>
                    <a:pt x="793" y="317"/>
                    <a:pt x="795" y="340"/>
                    <a:pt x="776" y="338"/>
                  </a:cubicBezTo>
                  <a:cubicBezTo>
                    <a:pt x="771" y="343"/>
                    <a:pt x="758" y="348"/>
                    <a:pt x="767" y="354"/>
                  </a:cubicBezTo>
                  <a:cubicBezTo>
                    <a:pt x="757" y="367"/>
                    <a:pt x="766" y="389"/>
                    <a:pt x="750" y="398"/>
                  </a:cubicBezTo>
                  <a:cubicBezTo>
                    <a:pt x="748" y="411"/>
                    <a:pt x="723" y="397"/>
                    <a:pt x="728" y="414"/>
                  </a:cubicBezTo>
                  <a:cubicBezTo>
                    <a:pt x="723" y="420"/>
                    <a:pt x="711" y="420"/>
                    <a:pt x="716" y="431"/>
                  </a:cubicBezTo>
                  <a:cubicBezTo>
                    <a:pt x="714" y="440"/>
                    <a:pt x="713" y="449"/>
                    <a:pt x="711" y="457"/>
                  </a:cubicBezTo>
                  <a:cubicBezTo>
                    <a:pt x="696" y="468"/>
                    <a:pt x="703" y="488"/>
                    <a:pt x="686" y="497"/>
                  </a:cubicBezTo>
                  <a:cubicBezTo>
                    <a:pt x="679" y="504"/>
                    <a:pt x="679" y="509"/>
                    <a:pt x="687" y="515"/>
                  </a:cubicBezTo>
                  <a:cubicBezTo>
                    <a:pt x="687" y="528"/>
                    <a:pt x="657" y="529"/>
                    <a:pt x="666" y="547"/>
                  </a:cubicBezTo>
                  <a:cubicBezTo>
                    <a:pt x="663" y="556"/>
                    <a:pt x="653" y="558"/>
                    <a:pt x="650" y="567"/>
                  </a:cubicBezTo>
                  <a:cubicBezTo>
                    <a:pt x="638" y="574"/>
                    <a:pt x="623" y="567"/>
                    <a:pt x="628" y="552"/>
                  </a:cubicBezTo>
                  <a:cubicBezTo>
                    <a:pt x="628" y="541"/>
                    <a:pt x="610" y="545"/>
                    <a:pt x="611" y="532"/>
                  </a:cubicBezTo>
                  <a:cubicBezTo>
                    <a:pt x="606" y="528"/>
                    <a:pt x="592" y="520"/>
                    <a:pt x="591" y="519"/>
                  </a:cubicBezTo>
                  <a:cubicBezTo>
                    <a:pt x="591" y="519"/>
                    <a:pt x="591" y="519"/>
                    <a:pt x="591" y="519"/>
                  </a:cubicBezTo>
                  <a:cubicBezTo>
                    <a:pt x="591" y="519"/>
                    <a:pt x="591" y="519"/>
                    <a:pt x="591" y="519"/>
                  </a:cubicBezTo>
                  <a:cubicBezTo>
                    <a:pt x="591" y="519"/>
                    <a:pt x="591" y="519"/>
                    <a:pt x="591" y="519"/>
                  </a:cubicBezTo>
                  <a:cubicBezTo>
                    <a:pt x="591" y="535"/>
                    <a:pt x="575" y="540"/>
                    <a:pt x="563" y="534"/>
                  </a:cubicBezTo>
                  <a:cubicBezTo>
                    <a:pt x="557" y="515"/>
                    <a:pt x="546" y="544"/>
                    <a:pt x="533" y="543"/>
                  </a:cubicBezTo>
                  <a:cubicBezTo>
                    <a:pt x="526" y="546"/>
                    <a:pt x="529" y="564"/>
                    <a:pt x="516" y="564"/>
                  </a:cubicBezTo>
                  <a:cubicBezTo>
                    <a:pt x="505" y="573"/>
                    <a:pt x="496" y="582"/>
                    <a:pt x="486" y="592"/>
                  </a:cubicBezTo>
                  <a:cubicBezTo>
                    <a:pt x="477" y="599"/>
                    <a:pt x="471" y="609"/>
                    <a:pt x="462" y="614"/>
                  </a:cubicBezTo>
                  <a:cubicBezTo>
                    <a:pt x="462" y="621"/>
                    <a:pt x="458" y="627"/>
                    <a:pt x="464" y="631"/>
                  </a:cubicBezTo>
                  <a:cubicBezTo>
                    <a:pt x="458" y="645"/>
                    <a:pt x="461" y="662"/>
                    <a:pt x="450" y="674"/>
                  </a:cubicBezTo>
                  <a:cubicBezTo>
                    <a:pt x="444" y="684"/>
                    <a:pt x="434" y="694"/>
                    <a:pt x="429" y="703"/>
                  </a:cubicBezTo>
                  <a:cubicBezTo>
                    <a:pt x="427" y="699"/>
                    <a:pt x="424" y="696"/>
                    <a:pt x="422" y="692"/>
                  </a:cubicBezTo>
                  <a:cubicBezTo>
                    <a:pt x="419" y="689"/>
                    <a:pt x="412" y="685"/>
                    <a:pt x="412" y="692"/>
                  </a:cubicBezTo>
                  <a:cubicBezTo>
                    <a:pt x="408" y="699"/>
                    <a:pt x="408" y="708"/>
                    <a:pt x="407" y="716"/>
                  </a:cubicBezTo>
                  <a:cubicBezTo>
                    <a:pt x="391" y="715"/>
                    <a:pt x="375" y="715"/>
                    <a:pt x="360" y="717"/>
                  </a:cubicBezTo>
                  <a:cubicBezTo>
                    <a:pt x="349" y="713"/>
                    <a:pt x="339" y="707"/>
                    <a:pt x="328" y="704"/>
                  </a:cubicBezTo>
                  <a:cubicBezTo>
                    <a:pt x="325" y="708"/>
                    <a:pt x="323" y="714"/>
                    <a:pt x="317" y="715"/>
                  </a:cubicBezTo>
                  <a:cubicBezTo>
                    <a:pt x="314" y="719"/>
                    <a:pt x="312" y="723"/>
                    <a:pt x="307" y="724"/>
                  </a:cubicBezTo>
                  <a:cubicBezTo>
                    <a:pt x="302" y="723"/>
                    <a:pt x="300" y="731"/>
                    <a:pt x="295" y="725"/>
                  </a:cubicBezTo>
                  <a:cubicBezTo>
                    <a:pt x="291" y="720"/>
                    <a:pt x="287" y="731"/>
                    <a:pt x="285" y="724"/>
                  </a:cubicBezTo>
                  <a:cubicBezTo>
                    <a:pt x="277" y="729"/>
                    <a:pt x="269" y="733"/>
                    <a:pt x="261" y="737"/>
                  </a:cubicBezTo>
                  <a:cubicBezTo>
                    <a:pt x="259" y="735"/>
                    <a:pt x="259" y="728"/>
                    <a:pt x="257" y="724"/>
                  </a:cubicBezTo>
                  <a:cubicBezTo>
                    <a:pt x="251" y="725"/>
                    <a:pt x="244" y="727"/>
                    <a:pt x="238" y="724"/>
                  </a:cubicBezTo>
                  <a:cubicBezTo>
                    <a:pt x="234" y="722"/>
                    <a:pt x="228" y="723"/>
                    <a:pt x="226" y="719"/>
                  </a:cubicBezTo>
                  <a:cubicBezTo>
                    <a:pt x="221" y="709"/>
                    <a:pt x="212" y="700"/>
                    <a:pt x="204" y="692"/>
                  </a:cubicBezTo>
                  <a:cubicBezTo>
                    <a:pt x="201" y="681"/>
                    <a:pt x="197" y="669"/>
                    <a:pt x="197" y="657"/>
                  </a:cubicBezTo>
                  <a:cubicBezTo>
                    <a:pt x="195" y="652"/>
                    <a:pt x="199" y="649"/>
                    <a:pt x="203" y="647"/>
                  </a:cubicBezTo>
                  <a:cubicBezTo>
                    <a:pt x="204" y="646"/>
                    <a:pt x="195" y="646"/>
                    <a:pt x="193" y="644"/>
                  </a:cubicBezTo>
                  <a:cubicBezTo>
                    <a:pt x="187" y="644"/>
                    <a:pt x="188" y="637"/>
                    <a:pt x="186" y="633"/>
                  </a:cubicBezTo>
                  <a:cubicBezTo>
                    <a:pt x="186" y="629"/>
                    <a:pt x="182" y="626"/>
                    <a:pt x="179" y="623"/>
                  </a:cubicBezTo>
                  <a:cubicBezTo>
                    <a:pt x="178" y="618"/>
                    <a:pt x="176" y="614"/>
                    <a:pt x="171" y="614"/>
                  </a:cubicBezTo>
                  <a:cubicBezTo>
                    <a:pt x="169" y="608"/>
                    <a:pt x="165" y="604"/>
                    <a:pt x="162" y="599"/>
                  </a:cubicBezTo>
                  <a:cubicBezTo>
                    <a:pt x="159" y="593"/>
                    <a:pt x="153" y="591"/>
                    <a:pt x="148" y="588"/>
                  </a:cubicBezTo>
                  <a:cubicBezTo>
                    <a:pt x="141" y="585"/>
                    <a:pt x="135" y="579"/>
                    <a:pt x="127" y="577"/>
                  </a:cubicBezTo>
                  <a:cubicBezTo>
                    <a:pt x="116" y="573"/>
                    <a:pt x="103" y="574"/>
                    <a:pt x="91" y="572"/>
                  </a:cubicBezTo>
                  <a:cubicBezTo>
                    <a:pt x="72" y="571"/>
                    <a:pt x="54" y="573"/>
                    <a:pt x="35" y="574"/>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74" name="Google Shape;2739;p3">
              <a:extLst>
                <a:ext uri="{FF2B5EF4-FFF2-40B4-BE49-F238E27FC236}">
                  <a16:creationId xmlns:a16="http://schemas.microsoft.com/office/drawing/2014/main" id="{DAC7EB93-CDB2-3607-C656-C0D75B879A49}"/>
                </a:ext>
              </a:extLst>
            </p:cNvPr>
            <p:cNvSpPr/>
            <p:nvPr/>
          </p:nvSpPr>
          <p:spPr>
            <a:xfrm>
              <a:off x="8369401" y="5571959"/>
              <a:ext cx="281108" cy="246162"/>
            </a:xfrm>
            <a:custGeom>
              <a:avLst/>
              <a:gdLst/>
              <a:ahLst/>
              <a:cxnLst/>
              <a:rect l="l" t="t" r="r" b="b"/>
              <a:pathLst>
                <a:path w="1180" h="878" extrusionOk="0">
                  <a:moveTo>
                    <a:pt x="17" y="633"/>
                  </a:moveTo>
                  <a:cubicBezTo>
                    <a:pt x="18" y="628"/>
                    <a:pt x="20" y="625"/>
                    <a:pt x="28" y="629"/>
                  </a:cubicBezTo>
                  <a:cubicBezTo>
                    <a:pt x="31" y="630"/>
                    <a:pt x="35" y="629"/>
                    <a:pt x="38" y="627"/>
                  </a:cubicBezTo>
                  <a:cubicBezTo>
                    <a:pt x="38" y="627"/>
                    <a:pt x="38" y="627"/>
                    <a:pt x="38" y="627"/>
                  </a:cubicBezTo>
                  <a:cubicBezTo>
                    <a:pt x="54" y="634"/>
                    <a:pt x="75" y="631"/>
                    <a:pt x="85" y="617"/>
                  </a:cubicBezTo>
                  <a:cubicBezTo>
                    <a:pt x="93" y="606"/>
                    <a:pt x="105" y="605"/>
                    <a:pt x="117" y="606"/>
                  </a:cubicBezTo>
                  <a:cubicBezTo>
                    <a:pt x="151" y="604"/>
                    <a:pt x="186" y="602"/>
                    <a:pt x="221" y="604"/>
                  </a:cubicBezTo>
                  <a:cubicBezTo>
                    <a:pt x="226" y="591"/>
                    <a:pt x="241" y="603"/>
                    <a:pt x="252" y="602"/>
                  </a:cubicBezTo>
                  <a:cubicBezTo>
                    <a:pt x="263" y="608"/>
                    <a:pt x="258" y="589"/>
                    <a:pt x="269" y="587"/>
                  </a:cubicBezTo>
                  <a:cubicBezTo>
                    <a:pt x="277" y="579"/>
                    <a:pt x="292" y="579"/>
                    <a:pt x="290" y="564"/>
                  </a:cubicBezTo>
                  <a:cubicBezTo>
                    <a:pt x="298" y="550"/>
                    <a:pt x="298" y="533"/>
                    <a:pt x="312" y="523"/>
                  </a:cubicBezTo>
                  <a:cubicBezTo>
                    <a:pt x="312" y="507"/>
                    <a:pt x="312" y="491"/>
                    <a:pt x="317" y="476"/>
                  </a:cubicBezTo>
                  <a:cubicBezTo>
                    <a:pt x="320" y="424"/>
                    <a:pt x="321" y="372"/>
                    <a:pt x="324" y="320"/>
                  </a:cubicBezTo>
                  <a:cubicBezTo>
                    <a:pt x="362" y="313"/>
                    <a:pt x="399" y="306"/>
                    <a:pt x="437" y="299"/>
                  </a:cubicBezTo>
                  <a:cubicBezTo>
                    <a:pt x="478" y="265"/>
                    <a:pt x="518" y="230"/>
                    <a:pt x="559" y="196"/>
                  </a:cubicBezTo>
                  <a:cubicBezTo>
                    <a:pt x="668" y="130"/>
                    <a:pt x="778" y="64"/>
                    <a:pt x="888" y="0"/>
                  </a:cubicBezTo>
                  <a:cubicBezTo>
                    <a:pt x="888" y="0"/>
                    <a:pt x="888" y="0"/>
                    <a:pt x="888" y="0"/>
                  </a:cubicBezTo>
                  <a:cubicBezTo>
                    <a:pt x="924" y="9"/>
                    <a:pt x="960" y="16"/>
                    <a:pt x="995" y="26"/>
                  </a:cubicBezTo>
                  <a:cubicBezTo>
                    <a:pt x="1010" y="33"/>
                    <a:pt x="1020" y="46"/>
                    <a:pt x="1033" y="56"/>
                  </a:cubicBezTo>
                  <a:cubicBezTo>
                    <a:pt x="1041" y="64"/>
                    <a:pt x="1049" y="72"/>
                    <a:pt x="1059" y="62"/>
                  </a:cubicBezTo>
                  <a:cubicBezTo>
                    <a:pt x="1073" y="54"/>
                    <a:pt x="1087" y="47"/>
                    <a:pt x="1101" y="40"/>
                  </a:cubicBezTo>
                  <a:cubicBezTo>
                    <a:pt x="1105" y="59"/>
                    <a:pt x="1109" y="79"/>
                    <a:pt x="1112" y="99"/>
                  </a:cubicBezTo>
                  <a:cubicBezTo>
                    <a:pt x="1117" y="115"/>
                    <a:pt x="1114" y="133"/>
                    <a:pt x="1116" y="150"/>
                  </a:cubicBezTo>
                  <a:cubicBezTo>
                    <a:pt x="1128" y="162"/>
                    <a:pt x="1136" y="177"/>
                    <a:pt x="1146" y="191"/>
                  </a:cubicBezTo>
                  <a:cubicBezTo>
                    <a:pt x="1133" y="199"/>
                    <a:pt x="1148" y="211"/>
                    <a:pt x="1156" y="217"/>
                  </a:cubicBezTo>
                  <a:cubicBezTo>
                    <a:pt x="1164" y="226"/>
                    <a:pt x="1180" y="237"/>
                    <a:pt x="1165" y="250"/>
                  </a:cubicBezTo>
                  <a:cubicBezTo>
                    <a:pt x="1155" y="264"/>
                    <a:pt x="1154" y="281"/>
                    <a:pt x="1152" y="298"/>
                  </a:cubicBezTo>
                  <a:cubicBezTo>
                    <a:pt x="1147" y="333"/>
                    <a:pt x="1144" y="369"/>
                    <a:pt x="1142" y="405"/>
                  </a:cubicBezTo>
                  <a:cubicBezTo>
                    <a:pt x="1141" y="434"/>
                    <a:pt x="1139" y="464"/>
                    <a:pt x="1137" y="493"/>
                  </a:cubicBezTo>
                  <a:cubicBezTo>
                    <a:pt x="1109" y="524"/>
                    <a:pt x="1079" y="553"/>
                    <a:pt x="1052" y="585"/>
                  </a:cubicBezTo>
                  <a:cubicBezTo>
                    <a:pt x="1041" y="602"/>
                    <a:pt x="1029" y="619"/>
                    <a:pt x="1016" y="635"/>
                  </a:cubicBezTo>
                  <a:cubicBezTo>
                    <a:pt x="1008" y="643"/>
                    <a:pt x="1016" y="657"/>
                    <a:pt x="1004" y="662"/>
                  </a:cubicBezTo>
                  <a:cubicBezTo>
                    <a:pt x="1009" y="676"/>
                    <a:pt x="981" y="670"/>
                    <a:pt x="989" y="685"/>
                  </a:cubicBezTo>
                  <a:cubicBezTo>
                    <a:pt x="993" y="701"/>
                    <a:pt x="996" y="716"/>
                    <a:pt x="1000" y="732"/>
                  </a:cubicBezTo>
                  <a:cubicBezTo>
                    <a:pt x="988" y="731"/>
                    <a:pt x="974" y="731"/>
                    <a:pt x="969" y="745"/>
                  </a:cubicBezTo>
                  <a:cubicBezTo>
                    <a:pt x="960" y="746"/>
                    <a:pt x="946" y="744"/>
                    <a:pt x="939" y="755"/>
                  </a:cubicBezTo>
                  <a:cubicBezTo>
                    <a:pt x="932" y="765"/>
                    <a:pt x="920" y="764"/>
                    <a:pt x="916" y="777"/>
                  </a:cubicBezTo>
                  <a:cubicBezTo>
                    <a:pt x="908" y="785"/>
                    <a:pt x="893" y="775"/>
                    <a:pt x="883" y="775"/>
                  </a:cubicBezTo>
                  <a:cubicBezTo>
                    <a:pt x="870" y="765"/>
                    <a:pt x="854" y="762"/>
                    <a:pt x="839" y="758"/>
                  </a:cubicBezTo>
                  <a:cubicBezTo>
                    <a:pt x="824" y="755"/>
                    <a:pt x="810" y="761"/>
                    <a:pt x="795" y="757"/>
                  </a:cubicBezTo>
                  <a:cubicBezTo>
                    <a:pt x="780" y="754"/>
                    <a:pt x="765" y="764"/>
                    <a:pt x="750" y="763"/>
                  </a:cubicBezTo>
                  <a:cubicBezTo>
                    <a:pt x="731" y="768"/>
                    <a:pt x="718" y="783"/>
                    <a:pt x="707" y="797"/>
                  </a:cubicBezTo>
                  <a:cubicBezTo>
                    <a:pt x="693" y="803"/>
                    <a:pt x="677" y="796"/>
                    <a:pt x="662" y="796"/>
                  </a:cubicBezTo>
                  <a:cubicBezTo>
                    <a:pt x="647" y="796"/>
                    <a:pt x="633" y="790"/>
                    <a:pt x="623" y="779"/>
                  </a:cubicBezTo>
                  <a:cubicBezTo>
                    <a:pt x="606" y="778"/>
                    <a:pt x="598" y="758"/>
                    <a:pt x="579" y="759"/>
                  </a:cubicBezTo>
                  <a:cubicBezTo>
                    <a:pt x="564" y="755"/>
                    <a:pt x="553" y="770"/>
                    <a:pt x="539" y="775"/>
                  </a:cubicBezTo>
                  <a:cubicBezTo>
                    <a:pt x="531" y="775"/>
                    <a:pt x="522" y="774"/>
                    <a:pt x="517" y="783"/>
                  </a:cubicBezTo>
                  <a:cubicBezTo>
                    <a:pt x="505" y="788"/>
                    <a:pt x="495" y="777"/>
                    <a:pt x="491" y="767"/>
                  </a:cubicBezTo>
                  <a:cubicBezTo>
                    <a:pt x="486" y="755"/>
                    <a:pt x="476" y="746"/>
                    <a:pt x="467" y="737"/>
                  </a:cubicBezTo>
                  <a:cubicBezTo>
                    <a:pt x="456" y="728"/>
                    <a:pt x="442" y="736"/>
                    <a:pt x="430" y="728"/>
                  </a:cubicBezTo>
                  <a:cubicBezTo>
                    <a:pt x="417" y="724"/>
                    <a:pt x="405" y="711"/>
                    <a:pt x="392" y="718"/>
                  </a:cubicBezTo>
                  <a:cubicBezTo>
                    <a:pt x="381" y="733"/>
                    <a:pt x="361" y="724"/>
                    <a:pt x="347" y="725"/>
                  </a:cubicBezTo>
                  <a:cubicBezTo>
                    <a:pt x="337" y="729"/>
                    <a:pt x="324" y="727"/>
                    <a:pt x="317" y="737"/>
                  </a:cubicBezTo>
                  <a:cubicBezTo>
                    <a:pt x="309" y="745"/>
                    <a:pt x="293" y="747"/>
                    <a:pt x="299" y="763"/>
                  </a:cubicBezTo>
                  <a:cubicBezTo>
                    <a:pt x="299" y="777"/>
                    <a:pt x="292" y="790"/>
                    <a:pt x="283" y="801"/>
                  </a:cubicBezTo>
                  <a:cubicBezTo>
                    <a:pt x="274" y="809"/>
                    <a:pt x="257" y="813"/>
                    <a:pt x="261" y="828"/>
                  </a:cubicBezTo>
                  <a:cubicBezTo>
                    <a:pt x="260" y="843"/>
                    <a:pt x="259" y="857"/>
                    <a:pt x="258" y="870"/>
                  </a:cubicBezTo>
                  <a:cubicBezTo>
                    <a:pt x="263" y="875"/>
                    <a:pt x="260" y="878"/>
                    <a:pt x="256" y="878"/>
                  </a:cubicBezTo>
                  <a:cubicBezTo>
                    <a:pt x="252" y="877"/>
                    <a:pt x="248" y="875"/>
                    <a:pt x="248" y="870"/>
                  </a:cubicBezTo>
                  <a:cubicBezTo>
                    <a:pt x="231" y="866"/>
                    <a:pt x="227" y="848"/>
                    <a:pt x="213" y="838"/>
                  </a:cubicBezTo>
                  <a:cubicBezTo>
                    <a:pt x="207" y="828"/>
                    <a:pt x="196" y="823"/>
                    <a:pt x="187" y="833"/>
                  </a:cubicBezTo>
                  <a:cubicBezTo>
                    <a:pt x="177" y="834"/>
                    <a:pt x="159" y="836"/>
                    <a:pt x="168" y="851"/>
                  </a:cubicBezTo>
                  <a:cubicBezTo>
                    <a:pt x="173" y="854"/>
                    <a:pt x="169" y="862"/>
                    <a:pt x="166" y="862"/>
                  </a:cubicBezTo>
                  <a:cubicBezTo>
                    <a:pt x="166" y="862"/>
                    <a:pt x="165" y="862"/>
                    <a:pt x="165" y="861"/>
                  </a:cubicBezTo>
                  <a:cubicBezTo>
                    <a:pt x="158" y="852"/>
                    <a:pt x="152" y="841"/>
                    <a:pt x="145" y="832"/>
                  </a:cubicBezTo>
                  <a:cubicBezTo>
                    <a:pt x="139" y="820"/>
                    <a:pt x="166" y="828"/>
                    <a:pt x="156" y="815"/>
                  </a:cubicBezTo>
                  <a:cubicBezTo>
                    <a:pt x="155" y="802"/>
                    <a:pt x="137" y="795"/>
                    <a:pt x="129" y="808"/>
                  </a:cubicBezTo>
                  <a:cubicBezTo>
                    <a:pt x="114" y="813"/>
                    <a:pt x="100" y="801"/>
                    <a:pt x="89" y="790"/>
                  </a:cubicBezTo>
                  <a:cubicBezTo>
                    <a:pt x="83" y="781"/>
                    <a:pt x="72" y="780"/>
                    <a:pt x="66" y="772"/>
                  </a:cubicBezTo>
                  <a:cubicBezTo>
                    <a:pt x="67" y="765"/>
                    <a:pt x="64" y="744"/>
                    <a:pt x="76" y="754"/>
                  </a:cubicBezTo>
                  <a:cubicBezTo>
                    <a:pt x="82" y="754"/>
                    <a:pt x="93" y="752"/>
                    <a:pt x="81" y="748"/>
                  </a:cubicBezTo>
                  <a:cubicBezTo>
                    <a:pt x="68" y="747"/>
                    <a:pt x="68" y="729"/>
                    <a:pt x="53" y="729"/>
                  </a:cubicBezTo>
                  <a:cubicBezTo>
                    <a:pt x="49" y="725"/>
                    <a:pt x="37" y="728"/>
                    <a:pt x="39" y="719"/>
                  </a:cubicBezTo>
                  <a:cubicBezTo>
                    <a:pt x="32" y="712"/>
                    <a:pt x="26" y="702"/>
                    <a:pt x="24" y="692"/>
                  </a:cubicBezTo>
                  <a:cubicBezTo>
                    <a:pt x="36" y="676"/>
                    <a:pt x="0" y="669"/>
                    <a:pt x="15" y="652"/>
                  </a:cubicBezTo>
                  <a:cubicBezTo>
                    <a:pt x="16" y="647"/>
                    <a:pt x="15" y="638"/>
                    <a:pt x="17" y="633"/>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75" name="Google Shape;2740;p3">
              <a:extLst>
                <a:ext uri="{FF2B5EF4-FFF2-40B4-BE49-F238E27FC236}">
                  <a16:creationId xmlns:a16="http://schemas.microsoft.com/office/drawing/2014/main" id="{A8E11040-0F75-F941-4A4C-63DFF01B32AF}"/>
                </a:ext>
              </a:extLst>
            </p:cNvPr>
            <p:cNvSpPr/>
            <p:nvPr/>
          </p:nvSpPr>
          <p:spPr>
            <a:xfrm>
              <a:off x="6889367" y="5748755"/>
              <a:ext cx="76212" cy="86909"/>
            </a:xfrm>
            <a:custGeom>
              <a:avLst/>
              <a:gdLst/>
              <a:ahLst/>
              <a:cxnLst/>
              <a:rect l="l" t="t" r="r" b="b"/>
              <a:pathLst>
                <a:path w="21" h="24" extrusionOk="0">
                  <a:moveTo>
                    <a:pt x="15" y="24"/>
                  </a:moveTo>
                  <a:lnTo>
                    <a:pt x="21" y="6"/>
                  </a:lnTo>
                  <a:lnTo>
                    <a:pt x="21" y="0"/>
                  </a:lnTo>
                  <a:lnTo>
                    <a:pt x="12" y="2"/>
                  </a:lnTo>
                  <a:lnTo>
                    <a:pt x="0" y="13"/>
                  </a:lnTo>
                  <a:lnTo>
                    <a:pt x="0" y="15"/>
                  </a:lnTo>
                  <a:lnTo>
                    <a:pt x="6" y="24"/>
                  </a:lnTo>
                  <a:lnTo>
                    <a:pt x="10" y="24"/>
                  </a:lnTo>
                  <a:lnTo>
                    <a:pt x="15" y="24"/>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76" name="Freeform 5875">
              <a:extLst>
                <a:ext uri="{FF2B5EF4-FFF2-40B4-BE49-F238E27FC236}">
                  <a16:creationId xmlns:a16="http://schemas.microsoft.com/office/drawing/2014/main" id="{2FA9E30B-0938-75FB-F695-4F4CF0B1074E}"/>
                </a:ext>
              </a:extLst>
            </p:cNvPr>
            <p:cNvSpPr/>
            <p:nvPr/>
          </p:nvSpPr>
          <p:spPr>
            <a:xfrm>
              <a:off x="11180001" y="6791674"/>
              <a:ext cx="71584" cy="66326"/>
            </a:xfrm>
            <a:custGeom>
              <a:avLst/>
              <a:gdLst>
                <a:gd name="connsiteX0" fmla="*/ 57068 w 71584"/>
                <a:gd name="connsiteY0" fmla="*/ 65183 h 66326"/>
                <a:gd name="connsiteX1" fmla="*/ 71584 w 71584"/>
                <a:gd name="connsiteY1" fmla="*/ 65183 h 66326"/>
                <a:gd name="connsiteX2" fmla="*/ 69865 w 71584"/>
                <a:gd name="connsiteY2" fmla="*/ 66326 h 66326"/>
                <a:gd name="connsiteX3" fmla="*/ 53057 w 71584"/>
                <a:gd name="connsiteY3" fmla="*/ 66326 h 66326"/>
                <a:gd name="connsiteX4" fmla="*/ 24406 w 71584"/>
                <a:gd name="connsiteY4" fmla="*/ 39834 h 66326"/>
                <a:gd name="connsiteX5" fmla="*/ 31664 w 71584"/>
                <a:gd name="connsiteY5" fmla="*/ 39834 h 66326"/>
                <a:gd name="connsiteX6" fmla="*/ 24406 w 71584"/>
                <a:gd name="connsiteY6" fmla="*/ 65183 h 66326"/>
                <a:gd name="connsiteX7" fmla="*/ 25552 w 71584"/>
                <a:gd name="connsiteY7" fmla="*/ 66326 h 66326"/>
                <a:gd name="connsiteX8" fmla="*/ 0 w 71584"/>
                <a:gd name="connsiteY8" fmla="*/ 66326 h 66326"/>
                <a:gd name="connsiteX9" fmla="*/ 17147 w 71584"/>
                <a:gd name="connsiteY9" fmla="*/ 47077 h 66326"/>
                <a:gd name="connsiteX10" fmla="*/ 24406 w 71584"/>
                <a:gd name="connsiteY10" fmla="*/ 47077 h 66326"/>
                <a:gd name="connsiteX11" fmla="*/ 2631 w 71584"/>
                <a:gd name="connsiteY11" fmla="*/ 0 h 66326"/>
                <a:gd name="connsiteX12" fmla="*/ 17147 w 71584"/>
                <a:gd name="connsiteY12" fmla="*/ 7243 h 66326"/>
                <a:gd name="connsiteX13" fmla="*/ 24406 w 71584"/>
                <a:gd name="connsiteY13" fmla="*/ 7243 h 66326"/>
                <a:gd name="connsiteX14" fmla="*/ 24406 w 71584"/>
                <a:gd name="connsiteY14" fmla="*/ 14485 h 66326"/>
                <a:gd name="connsiteX15" fmla="*/ 17147 w 71584"/>
                <a:gd name="connsiteY15" fmla="*/ 47077 h 66326"/>
                <a:gd name="connsiteX16" fmla="*/ 2631 w 71584"/>
                <a:gd name="connsiteY16" fmla="*/ 47077 h 6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84" h="66326">
                  <a:moveTo>
                    <a:pt x="57068" y="65183"/>
                  </a:moveTo>
                  <a:lnTo>
                    <a:pt x="71584" y="65183"/>
                  </a:lnTo>
                  <a:lnTo>
                    <a:pt x="69865" y="66326"/>
                  </a:lnTo>
                  <a:lnTo>
                    <a:pt x="53057" y="66326"/>
                  </a:lnTo>
                  <a:close/>
                  <a:moveTo>
                    <a:pt x="24406" y="39834"/>
                  </a:moveTo>
                  <a:lnTo>
                    <a:pt x="31664" y="39834"/>
                  </a:lnTo>
                  <a:lnTo>
                    <a:pt x="24406" y="65183"/>
                  </a:lnTo>
                  <a:lnTo>
                    <a:pt x="25552" y="66326"/>
                  </a:lnTo>
                  <a:lnTo>
                    <a:pt x="0" y="66326"/>
                  </a:lnTo>
                  <a:lnTo>
                    <a:pt x="17147" y="47077"/>
                  </a:lnTo>
                  <a:lnTo>
                    <a:pt x="24406" y="47077"/>
                  </a:lnTo>
                  <a:close/>
                  <a:moveTo>
                    <a:pt x="2631" y="0"/>
                  </a:moveTo>
                  <a:lnTo>
                    <a:pt x="17147" y="7243"/>
                  </a:lnTo>
                  <a:lnTo>
                    <a:pt x="24406" y="7243"/>
                  </a:lnTo>
                  <a:lnTo>
                    <a:pt x="24406" y="14485"/>
                  </a:lnTo>
                  <a:lnTo>
                    <a:pt x="17147" y="47077"/>
                  </a:lnTo>
                  <a:lnTo>
                    <a:pt x="2631" y="4707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77" name="Google Shape;2745;p3">
              <a:extLst>
                <a:ext uri="{FF2B5EF4-FFF2-40B4-BE49-F238E27FC236}">
                  <a16:creationId xmlns:a16="http://schemas.microsoft.com/office/drawing/2014/main" id="{FAACEB99-F224-064C-2B3D-76DC1886DFE9}"/>
                </a:ext>
              </a:extLst>
            </p:cNvPr>
            <p:cNvSpPr/>
            <p:nvPr/>
          </p:nvSpPr>
          <p:spPr>
            <a:xfrm>
              <a:off x="8457152" y="4948461"/>
              <a:ext cx="61696" cy="57940"/>
            </a:xfrm>
            <a:custGeom>
              <a:avLst/>
              <a:gdLst/>
              <a:ahLst/>
              <a:cxnLst/>
              <a:rect l="l" t="t" r="r" b="b"/>
              <a:pathLst>
                <a:path w="17" h="16" extrusionOk="0">
                  <a:moveTo>
                    <a:pt x="0" y="13"/>
                  </a:moveTo>
                  <a:lnTo>
                    <a:pt x="4" y="4"/>
                  </a:lnTo>
                  <a:lnTo>
                    <a:pt x="4" y="7"/>
                  </a:lnTo>
                  <a:lnTo>
                    <a:pt x="8" y="7"/>
                  </a:lnTo>
                  <a:lnTo>
                    <a:pt x="10" y="7"/>
                  </a:lnTo>
                  <a:lnTo>
                    <a:pt x="8" y="4"/>
                  </a:lnTo>
                  <a:lnTo>
                    <a:pt x="17" y="0"/>
                  </a:lnTo>
                  <a:lnTo>
                    <a:pt x="12" y="7"/>
                  </a:lnTo>
                  <a:lnTo>
                    <a:pt x="10" y="11"/>
                  </a:lnTo>
                  <a:lnTo>
                    <a:pt x="10" y="16"/>
                  </a:lnTo>
                  <a:lnTo>
                    <a:pt x="4" y="13"/>
                  </a:lnTo>
                  <a:lnTo>
                    <a:pt x="2" y="13"/>
                  </a:lnTo>
                  <a:lnTo>
                    <a:pt x="0" y="13"/>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78" name="Google Shape;2746;p3">
              <a:extLst>
                <a:ext uri="{FF2B5EF4-FFF2-40B4-BE49-F238E27FC236}">
                  <a16:creationId xmlns:a16="http://schemas.microsoft.com/office/drawing/2014/main" id="{3F007A70-2AE5-8DDC-25F9-28D28B79CB0C}"/>
                </a:ext>
              </a:extLst>
            </p:cNvPr>
            <p:cNvSpPr/>
            <p:nvPr/>
          </p:nvSpPr>
          <p:spPr>
            <a:xfrm>
              <a:off x="9705574" y="5437328"/>
              <a:ext cx="145165" cy="83289"/>
            </a:xfrm>
            <a:custGeom>
              <a:avLst/>
              <a:gdLst/>
              <a:ahLst/>
              <a:cxnLst/>
              <a:rect l="l" t="t" r="r" b="b"/>
              <a:pathLst>
                <a:path w="40" h="23" extrusionOk="0">
                  <a:moveTo>
                    <a:pt x="38" y="18"/>
                  </a:moveTo>
                  <a:lnTo>
                    <a:pt x="38" y="14"/>
                  </a:lnTo>
                  <a:lnTo>
                    <a:pt x="29" y="14"/>
                  </a:lnTo>
                  <a:lnTo>
                    <a:pt x="17" y="2"/>
                  </a:lnTo>
                  <a:lnTo>
                    <a:pt x="15" y="7"/>
                  </a:lnTo>
                  <a:lnTo>
                    <a:pt x="9" y="0"/>
                  </a:lnTo>
                  <a:lnTo>
                    <a:pt x="2" y="0"/>
                  </a:lnTo>
                  <a:lnTo>
                    <a:pt x="0" y="7"/>
                  </a:lnTo>
                  <a:lnTo>
                    <a:pt x="15" y="16"/>
                  </a:lnTo>
                  <a:lnTo>
                    <a:pt x="21" y="16"/>
                  </a:lnTo>
                  <a:lnTo>
                    <a:pt x="25" y="18"/>
                  </a:lnTo>
                  <a:lnTo>
                    <a:pt x="34" y="23"/>
                  </a:lnTo>
                  <a:lnTo>
                    <a:pt x="40" y="23"/>
                  </a:lnTo>
                  <a:lnTo>
                    <a:pt x="38" y="20"/>
                  </a:lnTo>
                  <a:lnTo>
                    <a:pt x="38" y="18"/>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79" name="Google Shape;2747;p3">
              <a:extLst>
                <a:ext uri="{FF2B5EF4-FFF2-40B4-BE49-F238E27FC236}">
                  <a16:creationId xmlns:a16="http://schemas.microsoft.com/office/drawing/2014/main" id="{2F43A0E7-928B-E716-2949-46D707055403}"/>
                </a:ext>
              </a:extLst>
            </p:cNvPr>
            <p:cNvSpPr/>
            <p:nvPr/>
          </p:nvSpPr>
          <p:spPr>
            <a:xfrm>
              <a:off x="8572757" y="6424852"/>
              <a:ext cx="236020" cy="251584"/>
            </a:xfrm>
            <a:custGeom>
              <a:avLst/>
              <a:gdLst/>
              <a:ahLst/>
              <a:cxnLst/>
              <a:rect l="l" t="t" r="r" b="b"/>
              <a:pathLst>
                <a:path w="992" h="898" extrusionOk="0">
                  <a:moveTo>
                    <a:pt x="2" y="24"/>
                  </a:moveTo>
                  <a:cubicBezTo>
                    <a:pt x="12" y="25"/>
                    <a:pt x="12" y="25"/>
                    <a:pt x="12" y="25"/>
                  </a:cubicBezTo>
                  <a:cubicBezTo>
                    <a:pt x="14" y="25"/>
                    <a:pt x="14" y="25"/>
                    <a:pt x="14" y="25"/>
                  </a:cubicBezTo>
                  <a:cubicBezTo>
                    <a:pt x="25" y="15"/>
                    <a:pt x="34" y="15"/>
                    <a:pt x="50" y="21"/>
                  </a:cubicBezTo>
                  <a:cubicBezTo>
                    <a:pt x="67" y="26"/>
                    <a:pt x="82" y="14"/>
                    <a:pt x="98" y="5"/>
                  </a:cubicBezTo>
                  <a:cubicBezTo>
                    <a:pt x="111" y="1"/>
                    <a:pt x="128" y="0"/>
                    <a:pt x="139" y="12"/>
                  </a:cubicBezTo>
                  <a:cubicBezTo>
                    <a:pt x="147" y="24"/>
                    <a:pt x="163" y="27"/>
                    <a:pt x="174" y="36"/>
                  </a:cubicBezTo>
                  <a:cubicBezTo>
                    <a:pt x="188" y="36"/>
                    <a:pt x="200" y="31"/>
                    <a:pt x="214" y="33"/>
                  </a:cubicBezTo>
                  <a:cubicBezTo>
                    <a:pt x="298" y="33"/>
                    <a:pt x="382" y="34"/>
                    <a:pt x="467" y="34"/>
                  </a:cubicBezTo>
                  <a:cubicBezTo>
                    <a:pt x="478" y="35"/>
                    <a:pt x="492" y="29"/>
                    <a:pt x="501" y="38"/>
                  </a:cubicBezTo>
                  <a:cubicBezTo>
                    <a:pt x="509" y="49"/>
                    <a:pt x="518" y="61"/>
                    <a:pt x="532" y="65"/>
                  </a:cubicBezTo>
                  <a:cubicBezTo>
                    <a:pt x="546" y="67"/>
                    <a:pt x="560" y="65"/>
                    <a:pt x="574" y="70"/>
                  </a:cubicBezTo>
                  <a:cubicBezTo>
                    <a:pt x="591" y="68"/>
                    <a:pt x="608" y="72"/>
                    <a:pt x="625" y="72"/>
                  </a:cubicBezTo>
                  <a:cubicBezTo>
                    <a:pt x="640" y="66"/>
                    <a:pt x="651" y="82"/>
                    <a:pt x="666" y="81"/>
                  </a:cubicBezTo>
                  <a:cubicBezTo>
                    <a:pt x="680" y="83"/>
                    <a:pt x="698" y="68"/>
                    <a:pt x="711" y="82"/>
                  </a:cubicBezTo>
                  <a:cubicBezTo>
                    <a:pt x="762" y="73"/>
                    <a:pt x="813" y="64"/>
                    <a:pt x="864" y="55"/>
                  </a:cubicBezTo>
                  <a:cubicBezTo>
                    <a:pt x="864" y="53"/>
                    <a:pt x="864" y="53"/>
                    <a:pt x="864" y="53"/>
                  </a:cubicBezTo>
                  <a:cubicBezTo>
                    <a:pt x="878" y="55"/>
                    <a:pt x="892" y="48"/>
                    <a:pt x="905" y="47"/>
                  </a:cubicBezTo>
                  <a:cubicBezTo>
                    <a:pt x="921" y="41"/>
                    <a:pt x="937" y="48"/>
                    <a:pt x="951" y="46"/>
                  </a:cubicBezTo>
                  <a:cubicBezTo>
                    <a:pt x="965" y="46"/>
                    <a:pt x="978" y="52"/>
                    <a:pt x="986" y="63"/>
                  </a:cubicBezTo>
                  <a:cubicBezTo>
                    <a:pt x="990" y="68"/>
                    <a:pt x="992" y="69"/>
                    <a:pt x="992" y="69"/>
                  </a:cubicBezTo>
                  <a:cubicBezTo>
                    <a:pt x="992" y="69"/>
                    <a:pt x="988" y="67"/>
                    <a:pt x="985" y="69"/>
                  </a:cubicBezTo>
                  <a:cubicBezTo>
                    <a:pt x="974" y="72"/>
                    <a:pt x="961" y="68"/>
                    <a:pt x="952" y="78"/>
                  </a:cubicBezTo>
                  <a:cubicBezTo>
                    <a:pt x="947" y="85"/>
                    <a:pt x="936" y="93"/>
                    <a:pt x="933" y="81"/>
                  </a:cubicBezTo>
                  <a:cubicBezTo>
                    <a:pt x="919" y="81"/>
                    <a:pt x="908" y="92"/>
                    <a:pt x="895" y="99"/>
                  </a:cubicBezTo>
                  <a:cubicBezTo>
                    <a:pt x="889" y="105"/>
                    <a:pt x="871" y="129"/>
                    <a:pt x="868" y="110"/>
                  </a:cubicBezTo>
                  <a:cubicBezTo>
                    <a:pt x="867" y="98"/>
                    <a:pt x="853" y="95"/>
                    <a:pt x="851" y="84"/>
                  </a:cubicBezTo>
                  <a:cubicBezTo>
                    <a:pt x="834" y="79"/>
                    <a:pt x="816" y="88"/>
                    <a:pt x="799" y="89"/>
                  </a:cubicBezTo>
                  <a:cubicBezTo>
                    <a:pt x="769" y="94"/>
                    <a:pt x="740" y="101"/>
                    <a:pt x="710" y="104"/>
                  </a:cubicBezTo>
                  <a:cubicBezTo>
                    <a:pt x="698" y="105"/>
                    <a:pt x="676" y="99"/>
                    <a:pt x="682" y="119"/>
                  </a:cubicBezTo>
                  <a:cubicBezTo>
                    <a:pt x="681" y="156"/>
                    <a:pt x="680" y="193"/>
                    <a:pt x="679" y="230"/>
                  </a:cubicBezTo>
                  <a:cubicBezTo>
                    <a:pt x="680" y="230"/>
                    <a:pt x="680" y="230"/>
                    <a:pt x="680" y="230"/>
                  </a:cubicBezTo>
                  <a:cubicBezTo>
                    <a:pt x="678" y="280"/>
                    <a:pt x="677" y="329"/>
                    <a:pt x="675" y="379"/>
                  </a:cubicBezTo>
                  <a:cubicBezTo>
                    <a:pt x="652" y="379"/>
                    <a:pt x="628" y="378"/>
                    <a:pt x="604" y="378"/>
                  </a:cubicBezTo>
                  <a:cubicBezTo>
                    <a:pt x="602" y="435"/>
                    <a:pt x="601" y="493"/>
                    <a:pt x="599" y="550"/>
                  </a:cubicBezTo>
                  <a:cubicBezTo>
                    <a:pt x="599" y="560"/>
                    <a:pt x="597" y="573"/>
                    <a:pt x="600" y="582"/>
                  </a:cubicBezTo>
                  <a:cubicBezTo>
                    <a:pt x="598" y="583"/>
                    <a:pt x="598" y="583"/>
                    <a:pt x="598" y="583"/>
                  </a:cubicBezTo>
                  <a:cubicBezTo>
                    <a:pt x="598" y="589"/>
                    <a:pt x="598" y="595"/>
                    <a:pt x="598" y="600"/>
                  </a:cubicBezTo>
                  <a:cubicBezTo>
                    <a:pt x="598" y="600"/>
                    <a:pt x="598" y="600"/>
                    <a:pt x="598" y="600"/>
                  </a:cubicBezTo>
                  <a:cubicBezTo>
                    <a:pt x="595" y="684"/>
                    <a:pt x="593" y="768"/>
                    <a:pt x="590" y="851"/>
                  </a:cubicBezTo>
                  <a:cubicBezTo>
                    <a:pt x="576" y="858"/>
                    <a:pt x="557" y="857"/>
                    <a:pt x="551" y="873"/>
                  </a:cubicBezTo>
                  <a:cubicBezTo>
                    <a:pt x="542" y="873"/>
                    <a:pt x="534" y="878"/>
                    <a:pt x="539" y="887"/>
                  </a:cubicBezTo>
                  <a:cubicBezTo>
                    <a:pt x="525" y="898"/>
                    <a:pt x="514" y="878"/>
                    <a:pt x="498" y="882"/>
                  </a:cubicBezTo>
                  <a:cubicBezTo>
                    <a:pt x="487" y="886"/>
                    <a:pt x="475" y="886"/>
                    <a:pt x="463" y="886"/>
                  </a:cubicBezTo>
                  <a:cubicBezTo>
                    <a:pt x="451" y="881"/>
                    <a:pt x="440" y="873"/>
                    <a:pt x="427" y="876"/>
                  </a:cubicBezTo>
                  <a:cubicBezTo>
                    <a:pt x="425" y="866"/>
                    <a:pt x="407" y="877"/>
                    <a:pt x="412" y="863"/>
                  </a:cubicBezTo>
                  <a:cubicBezTo>
                    <a:pt x="401" y="855"/>
                    <a:pt x="419" y="845"/>
                    <a:pt x="407" y="837"/>
                  </a:cubicBezTo>
                  <a:cubicBezTo>
                    <a:pt x="394" y="842"/>
                    <a:pt x="400" y="818"/>
                    <a:pt x="385" y="823"/>
                  </a:cubicBezTo>
                  <a:cubicBezTo>
                    <a:pt x="376" y="825"/>
                    <a:pt x="372" y="837"/>
                    <a:pt x="370" y="844"/>
                  </a:cubicBezTo>
                  <a:cubicBezTo>
                    <a:pt x="373" y="856"/>
                    <a:pt x="357" y="853"/>
                    <a:pt x="351" y="861"/>
                  </a:cubicBezTo>
                  <a:cubicBezTo>
                    <a:pt x="343" y="866"/>
                    <a:pt x="343" y="866"/>
                    <a:pt x="343" y="866"/>
                  </a:cubicBezTo>
                  <a:cubicBezTo>
                    <a:pt x="343" y="867"/>
                    <a:pt x="343" y="867"/>
                    <a:pt x="343" y="867"/>
                  </a:cubicBezTo>
                  <a:cubicBezTo>
                    <a:pt x="341" y="866"/>
                    <a:pt x="339" y="866"/>
                    <a:pt x="337" y="867"/>
                  </a:cubicBezTo>
                  <a:cubicBezTo>
                    <a:pt x="329" y="860"/>
                    <a:pt x="323" y="852"/>
                    <a:pt x="316" y="846"/>
                  </a:cubicBezTo>
                  <a:cubicBezTo>
                    <a:pt x="310" y="842"/>
                    <a:pt x="304" y="838"/>
                    <a:pt x="299" y="833"/>
                  </a:cubicBezTo>
                  <a:cubicBezTo>
                    <a:pt x="291" y="825"/>
                    <a:pt x="288" y="814"/>
                    <a:pt x="282" y="805"/>
                  </a:cubicBezTo>
                  <a:cubicBezTo>
                    <a:pt x="275" y="795"/>
                    <a:pt x="268" y="786"/>
                    <a:pt x="260" y="777"/>
                  </a:cubicBezTo>
                  <a:cubicBezTo>
                    <a:pt x="257" y="767"/>
                    <a:pt x="257" y="757"/>
                    <a:pt x="255" y="748"/>
                  </a:cubicBezTo>
                  <a:cubicBezTo>
                    <a:pt x="251" y="739"/>
                    <a:pt x="250" y="731"/>
                    <a:pt x="249" y="722"/>
                  </a:cubicBezTo>
                  <a:cubicBezTo>
                    <a:pt x="249" y="713"/>
                    <a:pt x="245" y="705"/>
                    <a:pt x="241" y="697"/>
                  </a:cubicBezTo>
                  <a:cubicBezTo>
                    <a:pt x="240" y="693"/>
                    <a:pt x="242" y="689"/>
                    <a:pt x="242" y="685"/>
                  </a:cubicBezTo>
                  <a:cubicBezTo>
                    <a:pt x="241" y="680"/>
                    <a:pt x="238" y="674"/>
                    <a:pt x="236" y="670"/>
                  </a:cubicBezTo>
                  <a:cubicBezTo>
                    <a:pt x="230" y="659"/>
                    <a:pt x="230" y="647"/>
                    <a:pt x="230" y="635"/>
                  </a:cubicBezTo>
                  <a:cubicBezTo>
                    <a:pt x="228" y="624"/>
                    <a:pt x="233" y="613"/>
                    <a:pt x="230" y="602"/>
                  </a:cubicBezTo>
                  <a:cubicBezTo>
                    <a:pt x="227" y="590"/>
                    <a:pt x="218" y="580"/>
                    <a:pt x="214" y="568"/>
                  </a:cubicBezTo>
                  <a:cubicBezTo>
                    <a:pt x="213" y="560"/>
                    <a:pt x="207" y="553"/>
                    <a:pt x="205" y="546"/>
                  </a:cubicBezTo>
                  <a:cubicBezTo>
                    <a:pt x="202" y="536"/>
                    <a:pt x="204" y="526"/>
                    <a:pt x="204" y="516"/>
                  </a:cubicBezTo>
                  <a:cubicBezTo>
                    <a:pt x="203" y="499"/>
                    <a:pt x="204" y="483"/>
                    <a:pt x="202" y="466"/>
                  </a:cubicBezTo>
                  <a:cubicBezTo>
                    <a:pt x="204" y="454"/>
                    <a:pt x="206" y="441"/>
                    <a:pt x="203" y="429"/>
                  </a:cubicBezTo>
                  <a:cubicBezTo>
                    <a:pt x="202" y="417"/>
                    <a:pt x="196" y="407"/>
                    <a:pt x="191" y="397"/>
                  </a:cubicBezTo>
                  <a:cubicBezTo>
                    <a:pt x="183" y="386"/>
                    <a:pt x="174" y="376"/>
                    <a:pt x="165" y="365"/>
                  </a:cubicBezTo>
                  <a:cubicBezTo>
                    <a:pt x="162" y="359"/>
                    <a:pt x="158" y="353"/>
                    <a:pt x="159" y="346"/>
                  </a:cubicBezTo>
                  <a:cubicBezTo>
                    <a:pt x="150" y="336"/>
                    <a:pt x="142" y="326"/>
                    <a:pt x="137" y="314"/>
                  </a:cubicBezTo>
                  <a:cubicBezTo>
                    <a:pt x="130" y="303"/>
                    <a:pt x="123" y="292"/>
                    <a:pt x="119" y="279"/>
                  </a:cubicBezTo>
                  <a:cubicBezTo>
                    <a:pt x="119" y="273"/>
                    <a:pt x="113" y="269"/>
                    <a:pt x="112" y="262"/>
                  </a:cubicBezTo>
                  <a:cubicBezTo>
                    <a:pt x="112" y="255"/>
                    <a:pt x="106" y="249"/>
                    <a:pt x="102" y="244"/>
                  </a:cubicBezTo>
                  <a:cubicBezTo>
                    <a:pt x="98" y="235"/>
                    <a:pt x="92" y="228"/>
                    <a:pt x="88" y="220"/>
                  </a:cubicBezTo>
                  <a:cubicBezTo>
                    <a:pt x="86" y="211"/>
                    <a:pt x="79" y="204"/>
                    <a:pt x="77" y="196"/>
                  </a:cubicBezTo>
                  <a:cubicBezTo>
                    <a:pt x="77" y="189"/>
                    <a:pt x="70" y="186"/>
                    <a:pt x="67" y="180"/>
                  </a:cubicBezTo>
                  <a:cubicBezTo>
                    <a:pt x="62" y="176"/>
                    <a:pt x="64" y="168"/>
                    <a:pt x="58" y="164"/>
                  </a:cubicBezTo>
                  <a:cubicBezTo>
                    <a:pt x="53" y="160"/>
                    <a:pt x="50" y="154"/>
                    <a:pt x="48" y="148"/>
                  </a:cubicBezTo>
                  <a:cubicBezTo>
                    <a:pt x="44" y="143"/>
                    <a:pt x="41" y="137"/>
                    <a:pt x="35" y="133"/>
                  </a:cubicBezTo>
                  <a:cubicBezTo>
                    <a:pt x="32" y="130"/>
                    <a:pt x="28" y="129"/>
                    <a:pt x="26" y="125"/>
                  </a:cubicBezTo>
                  <a:cubicBezTo>
                    <a:pt x="18" y="117"/>
                    <a:pt x="14" y="106"/>
                    <a:pt x="8" y="96"/>
                  </a:cubicBezTo>
                  <a:cubicBezTo>
                    <a:pt x="4" y="91"/>
                    <a:pt x="6" y="85"/>
                    <a:pt x="5" y="79"/>
                  </a:cubicBezTo>
                  <a:cubicBezTo>
                    <a:pt x="1" y="70"/>
                    <a:pt x="0" y="60"/>
                    <a:pt x="1" y="51"/>
                  </a:cubicBezTo>
                  <a:cubicBezTo>
                    <a:pt x="0" y="42"/>
                    <a:pt x="2" y="33"/>
                    <a:pt x="1" y="24"/>
                  </a:cubicBezTo>
                  <a:lnTo>
                    <a:pt x="2" y="2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80" name="Google Shape;2748;p3">
              <a:extLst>
                <a:ext uri="{FF2B5EF4-FFF2-40B4-BE49-F238E27FC236}">
                  <a16:creationId xmlns:a16="http://schemas.microsoft.com/office/drawing/2014/main" id="{E37BC0AB-D081-BF34-BFDB-DB0A9A0452B0}"/>
                </a:ext>
              </a:extLst>
            </p:cNvPr>
            <p:cNvSpPr/>
            <p:nvPr/>
          </p:nvSpPr>
          <p:spPr>
            <a:xfrm>
              <a:off x="9934210" y="5488026"/>
              <a:ext cx="152424" cy="380230"/>
            </a:xfrm>
            <a:custGeom>
              <a:avLst/>
              <a:gdLst/>
              <a:ahLst/>
              <a:cxnLst/>
              <a:rect l="l" t="t" r="r" b="b"/>
              <a:pathLst>
                <a:path w="42" h="105" extrusionOk="0">
                  <a:moveTo>
                    <a:pt x="39" y="90"/>
                  </a:moveTo>
                  <a:lnTo>
                    <a:pt x="37" y="78"/>
                  </a:lnTo>
                  <a:lnTo>
                    <a:pt x="31" y="74"/>
                  </a:lnTo>
                  <a:lnTo>
                    <a:pt x="33" y="65"/>
                  </a:lnTo>
                  <a:lnTo>
                    <a:pt x="27" y="54"/>
                  </a:lnTo>
                  <a:lnTo>
                    <a:pt x="27" y="47"/>
                  </a:lnTo>
                  <a:lnTo>
                    <a:pt x="37" y="42"/>
                  </a:lnTo>
                  <a:lnTo>
                    <a:pt x="42" y="36"/>
                  </a:lnTo>
                  <a:lnTo>
                    <a:pt x="37" y="36"/>
                  </a:lnTo>
                  <a:lnTo>
                    <a:pt x="31" y="31"/>
                  </a:lnTo>
                  <a:lnTo>
                    <a:pt x="31" y="27"/>
                  </a:lnTo>
                  <a:lnTo>
                    <a:pt x="27" y="27"/>
                  </a:lnTo>
                  <a:lnTo>
                    <a:pt x="27" y="20"/>
                  </a:lnTo>
                  <a:lnTo>
                    <a:pt x="23" y="22"/>
                  </a:lnTo>
                  <a:lnTo>
                    <a:pt x="25" y="4"/>
                  </a:lnTo>
                  <a:lnTo>
                    <a:pt x="23" y="0"/>
                  </a:lnTo>
                  <a:lnTo>
                    <a:pt x="17" y="0"/>
                  </a:lnTo>
                  <a:lnTo>
                    <a:pt x="17" y="2"/>
                  </a:lnTo>
                  <a:lnTo>
                    <a:pt x="14" y="2"/>
                  </a:lnTo>
                  <a:lnTo>
                    <a:pt x="8" y="9"/>
                  </a:lnTo>
                  <a:lnTo>
                    <a:pt x="6" y="22"/>
                  </a:lnTo>
                  <a:lnTo>
                    <a:pt x="2" y="22"/>
                  </a:lnTo>
                  <a:lnTo>
                    <a:pt x="2" y="31"/>
                  </a:lnTo>
                  <a:lnTo>
                    <a:pt x="0" y="31"/>
                  </a:lnTo>
                  <a:lnTo>
                    <a:pt x="0" y="38"/>
                  </a:lnTo>
                  <a:lnTo>
                    <a:pt x="6" y="45"/>
                  </a:lnTo>
                  <a:lnTo>
                    <a:pt x="8" y="51"/>
                  </a:lnTo>
                  <a:lnTo>
                    <a:pt x="10" y="51"/>
                  </a:lnTo>
                  <a:lnTo>
                    <a:pt x="14" y="60"/>
                  </a:lnTo>
                  <a:lnTo>
                    <a:pt x="10" y="65"/>
                  </a:lnTo>
                  <a:lnTo>
                    <a:pt x="19" y="69"/>
                  </a:lnTo>
                  <a:lnTo>
                    <a:pt x="25" y="63"/>
                  </a:lnTo>
                  <a:lnTo>
                    <a:pt x="27" y="65"/>
                  </a:lnTo>
                  <a:lnTo>
                    <a:pt x="37" y="87"/>
                  </a:lnTo>
                  <a:lnTo>
                    <a:pt x="33" y="90"/>
                  </a:lnTo>
                  <a:lnTo>
                    <a:pt x="37" y="96"/>
                  </a:lnTo>
                  <a:lnTo>
                    <a:pt x="33" y="105"/>
                  </a:lnTo>
                  <a:lnTo>
                    <a:pt x="35" y="99"/>
                  </a:lnTo>
                  <a:lnTo>
                    <a:pt x="39" y="9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81" name="Google Shape;2749;p3">
              <a:extLst>
                <a:ext uri="{FF2B5EF4-FFF2-40B4-BE49-F238E27FC236}">
                  <a16:creationId xmlns:a16="http://schemas.microsoft.com/office/drawing/2014/main" id="{3935DE85-4243-10D2-8CD5-68E1AAC89931}"/>
                </a:ext>
              </a:extLst>
            </p:cNvPr>
            <p:cNvSpPr/>
            <p:nvPr/>
          </p:nvSpPr>
          <p:spPr>
            <a:xfrm>
              <a:off x="8894812" y="6293095"/>
              <a:ext cx="189092" cy="344844"/>
            </a:xfrm>
            <a:custGeom>
              <a:avLst/>
              <a:gdLst/>
              <a:ahLst/>
              <a:cxnLst/>
              <a:rect l="l" t="t" r="r" b="b"/>
              <a:pathLst>
                <a:path w="795" h="1230" extrusionOk="0">
                  <a:moveTo>
                    <a:pt x="340" y="113"/>
                  </a:moveTo>
                  <a:cubicBezTo>
                    <a:pt x="341" y="126"/>
                    <a:pt x="352" y="109"/>
                    <a:pt x="341" y="112"/>
                  </a:cubicBezTo>
                  <a:cubicBezTo>
                    <a:pt x="340" y="113"/>
                    <a:pt x="340" y="113"/>
                    <a:pt x="340" y="113"/>
                  </a:cubicBezTo>
                  <a:close/>
                  <a:moveTo>
                    <a:pt x="348" y="118"/>
                  </a:moveTo>
                  <a:cubicBezTo>
                    <a:pt x="349" y="132"/>
                    <a:pt x="362" y="111"/>
                    <a:pt x="350" y="115"/>
                  </a:cubicBezTo>
                  <a:cubicBezTo>
                    <a:pt x="349" y="116"/>
                    <a:pt x="349" y="116"/>
                    <a:pt x="349" y="116"/>
                  </a:cubicBezTo>
                  <a:lnTo>
                    <a:pt x="348" y="118"/>
                  </a:lnTo>
                  <a:close/>
                  <a:moveTo>
                    <a:pt x="226" y="267"/>
                  </a:moveTo>
                  <a:cubicBezTo>
                    <a:pt x="229" y="267"/>
                    <a:pt x="231" y="266"/>
                    <a:pt x="231" y="265"/>
                  </a:cubicBezTo>
                  <a:cubicBezTo>
                    <a:pt x="233" y="265"/>
                    <a:pt x="233" y="265"/>
                    <a:pt x="233" y="265"/>
                  </a:cubicBezTo>
                  <a:cubicBezTo>
                    <a:pt x="242" y="272"/>
                    <a:pt x="243" y="286"/>
                    <a:pt x="251" y="296"/>
                  </a:cubicBezTo>
                  <a:cubicBezTo>
                    <a:pt x="253" y="278"/>
                    <a:pt x="261" y="322"/>
                    <a:pt x="266" y="304"/>
                  </a:cubicBezTo>
                  <a:cubicBezTo>
                    <a:pt x="277" y="304"/>
                    <a:pt x="291" y="301"/>
                    <a:pt x="303" y="298"/>
                  </a:cubicBezTo>
                  <a:cubicBezTo>
                    <a:pt x="314" y="292"/>
                    <a:pt x="319" y="300"/>
                    <a:pt x="324" y="308"/>
                  </a:cubicBezTo>
                  <a:cubicBezTo>
                    <a:pt x="326" y="322"/>
                    <a:pt x="330" y="336"/>
                    <a:pt x="326" y="350"/>
                  </a:cubicBezTo>
                  <a:cubicBezTo>
                    <a:pt x="330" y="363"/>
                    <a:pt x="318" y="370"/>
                    <a:pt x="314" y="381"/>
                  </a:cubicBezTo>
                  <a:cubicBezTo>
                    <a:pt x="319" y="396"/>
                    <a:pt x="297" y="397"/>
                    <a:pt x="300" y="410"/>
                  </a:cubicBezTo>
                  <a:cubicBezTo>
                    <a:pt x="308" y="416"/>
                    <a:pt x="312" y="424"/>
                    <a:pt x="309" y="434"/>
                  </a:cubicBezTo>
                  <a:cubicBezTo>
                    <a:pt x="320" y="444"/>
                    <a:pt x="328" y="457"/>
                    <a:pt x="339" y="468"/>
                  </a:cubicBezTo>
                  <a:cubicBezTo>
                    <a:pt x="342" y="480"/>
                    <a:pt x="361" y="478"/>
                    <a:pt x="357" y="490"/>
                  </a:cubicBezTo>
                  <a:cubicBezTo>
                    <a:pt x="343" y="496"/>
                    <a:pt x="357" y="513"/>
                    <a:pt x="368" y="503"/>
                  </a:cubicBezTo>
                  <a:cubicBezTo>
                    <a:pt x="366" y="492"/>
                    <a:pt x="373" y="478"/>
                    <a:pt x="365" y="469"/>
                  </a:cubicBezTo>
                  <a:cubicBezTo>
                    <a:pt x="351" y="460"/>
                    <a:pt x="374" y="454"/>
                    <a:pt x="371" y="442"/>
                  </a:cubicBezTo>
                  <a:cubicBezTo>
                    <a:pt x="375" y="421"/>
                    <a:pt x="398" y="437"/>
                    <a:pt x="409" y="424"/>
                  </a:cubicBezTo>
                  <a:cubicBezTo>
                    <a:pt x="415" y="410"/>
                    <a:pt x="414" y="395"/>
                    <a:pt x="417" y="381"/>
                  </a:cubicBezTo>
                  <a:cubicBezTo>
                    <a:pt x="417" y="367"/>
                    <a:pt x="412" y="353"/>
                    <a:pt x="423" y="341"/>
                  </a:cubicBezTo>
                  <a:cubicBezTo>
                    <a:pt x="424" y="328"/>
                    <a:pt x="423" y="313"/>
                    <a:pt x="412" y="303"/>
                  </a:cubicBezTo>
                  <a:cubicBezTo>
                    <a:pt x="402" y="293"/>
                    <a:pt x="399" y="278"/>
                    <a:pt x="389" y="268"/>
                  </a:cubicBezTo>
                  <a:cubicBezTo>
                    <a:pt x="379" y="258"/>
                    <a:pt x="375" y="245"/>
                    <a:pt x="365" y="237"/>
                  </a:cubicBezTo>
                  <a:cubicBezTo>
                    <a:pt x="357" y="224"/>
                    <a:pt x="337" y="233"/>
                    <a:pt x="335" y="216"/>
                  </a:cubicBezTo>
                  <a:cubicBezTo>
                    <a:pt x="336" y="201"/>
                    <a:pt x="334" y="186"/>
                    <a:pt x="334" y="170"/>
                  </a:cubicBezTo>
                  <a:cubicBezTo>
                    <a:pt x="331" y="156"/>
                    <a:pt x="327" y="143"/>
                    <a:pt x="325" y="129"/>
                  </a:cubicBezTo>
                  <a:cubicBezTo>
                    <a:pt x="327" y="115"/>
                    <a:pt x="341" y="106"/>
                    <a:pt x="345" y="93"/>
                  </a:cubicBezTo>
                  <a:cubicBezTo>
                    <a:pt x="342" y="76"/>
                    <a:pt x="360" y="82"/>
                    <a:pt x="371" y="81"/>
                  </a:cubicBezTo>
                  <a:cubicBezTo>
                    <a:pt x="372" y="80"/>
                    <a:pt x="372" y="80"/>
                    <a:pt x="372" y="80"/>
                  </a:cubicBezTo>
                  <a:cubicBezTo>
                    <a:pt x="385" y="85"/>
                    <a:pt x="400" y="80"/>
                    <a:pt x="414" y="84"/>
                  </a:cubicBezTo>
                  <a:cubicBezTo>
                    <a:pt x="425" y="84"/>
                    <a:pt x="437" y="60"/>
                    <a:pt x="446" y="78"/>
                  </a:cubicBezTo>
                  <a:cubicBezTo>
                    <a:pt x="461" y="77"/>
                    <a:pt x="457" y="99"/>
                    <a:pt x="472" y="93"/>
                  </a:cubicBezTo>
                  <a:cubicBezTo>
                    <a:pt x="483" y="91"/>
                    <a:pt x="497" y="102"/>
                    <a:pt x="504" y="87"/>
                  </a:cubicBezTo>
                  <a:cubicBezTo>
                    <a:pt x="515" y="80"/>
                    <a:pt x="524" y="88"/>
                    <a:pt x="533" y="93"/>
                  </a:cubicBezTo>
                  <a:cubicBezTo>
                    <a:pt x="543" y="95"/>
                    <a:pt x="553" y="98"/>
                    <a:pt x="562" y="91"/>
                  </a:cubicBezTo>
                  <a:cubicBezTo>
                    <a:pt x="579" y="90"/>
                    <a:pt x="580" y="75"/>
                    <a:pt x="587" y="65"/>
                  </a:cubicBezTo>
                  <a:cubicBezTo>
                    <a:pt x="603" y="56"/>
                    <a:pt x="616" y="67"/>
                    <a:pt x="628" y="74"/>
                  </a:cubicBezTo>
                  <a:cubicBezTo>
                    <a:pt x="642" y="66"/>
                    <a:pt x="656" y="56"/>
                    <a:pt x="673" y="56"/>
                  </a:cubicBezTo>
                  <a:cubicBezTo>
                    <a:pt x="691" y="62"/>
                    <a:pt x="701" y="41"/>
                    <a:pt x="718" y="40"/>
                  </a:cubicBezTo>
                  <a:cubicBezTo>
                    <a:pt x="728" y="38"/>
                    <a:pt x="735" y="31"/>
                    <a:pt x="745" y="28"/>
                  </a:cubicBezTo>
                  <a:cubicBezTo>
                    <a:pt x="753" y="20"/>
                    <a:pt x="762" y="14"/>
                    <a:pt x="772" y="9"/>
                  </a:cubicBezTo>
                  <a:cubicBezTo>
                    <a:pt x="774" y="8"/>
                    <a:pt x="774" y="8"/>
                    <a:pt x="774" y="8"/>
                  </a:cubicBezTo>
                  <a:cubicBezTo>
                    <a:pt x="780" y="0"/>
                    <a:pt x="780" y="0"/>
                    <a:pt x="780" y="0"/>
                  </a:cubicBezTo>
                  <a:cubicBezTo>
                    <a:pt x="781" y="0"/>
                    <a:pt x="781" y="0"/>
                    <a:pt x="781" y="0"/>
                  </a:cubicBezTo>
                  <a:cubicBezTo>
                    <a:pt x="784" y="3"/>
                    <a:pt x="785" y="9"/>
                    <a:pt x="789" y="11"/>
                  </a:cubicBezTo>
                  <a:cubicBezTo>
                    <a:pt x="793" y="13"/>
                    <a:pt x="795" y="20"/>
                    <a:pt x="791" y="22"/>
                  </a:cubicBezTo>
                  <a:cubicBezTo>
                    <a:pt x="790" y="28"/>
                    <a:pt x="791" y="35"/>
                    <a:pt x="790" y="41"/>
                  </a:cubicBezTo>
                  <a:cubicBezTo>
                    <a:pt x="792" y="45"/>
                    <a:pt x="791" y="50"/>
                    <a:pt x="788" y="54"/>
                  </a:cubicBezTo>
                  <a:cubicBezTo>
                    <a:pt x="784" y="60"/>
                    <a:pt x="779" y="66"/>
                    <a:pt x="776" y="74"/>
                  </a:cubicBezTo>
                  <a:cubicBezTo>
                    <a:pt x="772" y="81"/>
                    <a:pt x="767" y="89"/>
                    <a:pt x="765" y="98"/>
                  </a:cubicBezTo>
                  <a:cubicBezTo>
                    <a:pt x="761" y="107"/>
                    <a:pt x="764" y="117"/>
                    <a:pt x="763" y="127"/>
                  </a:cubicBezTo>
                  <a:cubicBezTo>
                    <a:pt x="761" y="142"/>
                    <a:pt x="765" y="158"/>
                    <a:pt x="764" y="173"/>
                  </a:cubicBezTo>
                  <a:cubicBezTo>
                    <a:pt x="763" y="177"/>
                    <a:pt x="765" y="183"/>
                    <a:pt x="762" y="186"/>
                  </a:cubicBezTo>
                  <a:cubicBezTo>
                    <a:pt x="760" y="189"/>
                    <a:pt x="753" y="191"/>
                    <a:pt x="755" y="196"/>
                  </a:cubicBezTo>
                  <a:cubicBezTo>
                    <a:pt x="757" y="200"/>
                    <a:pt x="754" y="207"/>
                    <a:pt x="761" y="206"/>
                  </a:cubicBezTo>
                  <a:cubicBezTo>
                    <a:pt x="760" y="213"/>
                    <a:pt x="759" y="221"/>
                    <a:pt x="759" y="229"/>
                  </a:cubicBezTo>
                  <a:cubicBezTo>
                    <a:pt x="757" y="242"/>
                    <a:pt x="754" y="255"/>
                    <a:pt x="756" y="268"/>
                  </a:cubicBezTo>
                  <a:cubicBezTo>
                    <a:pt x="755" y="274"/>
                    <a:pt x="759" y="280"/>
                    <a:pt x="755" y="286"/>
                  </a:cubicBezTo>
                  <a:cubicBezTo>
                    <a:pt x="752" y="290"/>
                    <a:pt x="753" y="293"/>
                    <a:pt x="758" y="296"/>
                  </a:cubicBezTo>
                  <a:cubicBezTo>
                    <a:pt x="762" y="291"/>
                    <a:pt x="765" y="293"/>
                    <a:pt x="766" y="299"/>
                  </a:cubicBezTo>
                  <a:cubicBezTo>
                    <a:pt x="769" y="303"/>
                    <a:pt x="763" y="306"/>
                    <a:pt x="761" y="309"/>
                  </a:cubicBezTo>
                  <a:cubicBezTo>
                    <a:pt x="756" y="314"/>
                    <a:pt x="767" y="312"/>
                    <a:pt x="769" y="316"/>
                  </a:cubicBezTo>
                  <a:cubicBezTo>
                    <a:pt x="773" y="319"/>
                    <a:pt x="769" y="325"/>
                    <a:pt x="770" y="329"/>
                  </a:cubicBezTo>
                  <a:cubicBezTo>
                    <a:pt x="766" y="336"/>
                    <a:pt x="761" y="342"/>
                    <a:pt x="759" y="350"/>
                  </a:cubicBezTo>
                  <a:cubicBezTo>
                    <a:pt x="757" y="358"/>
                    <a:pt x="750" y="362"/>
                    <a:pt x="745" y="368"/>
                  </a:cubicBezTo>
                  <a:cubicBezTo>
                    <a:pt x="740" y="371"/>
                    <a:pt x="751" y="371"/>
                    <a:pt x="753" y="373"/>
                  </a:cubicBezTo>
                  <a:cubicBezTo>
                    <a:pt x="752" y="380"/>
                    <a:pt x="751" y="387"/>
                    <a:pt x="748" y="394"/>
                  </a:cubicBezTo>
                  <a:cubicBezTo>
                    <a:pt x="745" y="397"/>
                    <a:pt x="740" y="398"/>
                    <a:pt x="737" y="400"/>
                  </a:cubicBezTo>
                  <a:cubicBezTo>
                    <a:pt x="731" y="406"/>
                    <a:pt x="725" y="412"/>
                    <a:pt x="719" y="418"/>
                  </a:cubicBezTo>
                  <a:cubicBezTo>
                    <a:pt x="713" y="423"/>
                    <a:pt x="709" y="430"/>
                    <a:pt x="706" y="438"/>
                  </a:cubicBezTo>
                  <a:cubicBezTo>
                    <a:pt x="700" y="442"/>
                    <a:pt x="693" y="444"/>
                    <a:pt x="687" y="448"/>
                  </a:cubicBezTo>
                  <a:cubicBezTo>
                    <a:pt x="679" y="449"/>
                    <a:pt x="687" y="452"/>
                    <a:pt x="689" y="456"/>
                  </a:cubicBezTo>
                  <a:cubicBezTo>
                    <a:pt x="689" y="460"/>
                    <a:pt x="685" y="464"/>
                    <a:pt x="683" y="468"/>
                  </a:cubicBezTo>
                  <a:cubicBezTo>
                    <a:pt x="670" y="477"/>
                    <a:pt x="656" y="486"/>
                    <a:pt x="640" y="491"/>
                  </a:cubicBezTo>
                  <a:cubicBezTo>
                    <a:pt x="637" y="495"/>
                    <a:pt x="635" y="500"/>
                    <a:pt x="632" y="504"/>
                  </a:cubicBezTo>
                  <a:cubicBezTo>
                    <a:pt x="628" y="508"/>
                    <a:pt x="621" y="510"/>
                    <a:pt x="617" y="513"/>
                  </a:cubicBezTo>
                  <a:cubicBezTo>
                    <a:pt x="612" y="517"/>
                    <a:pt x="605" y="513"/>
                    <a:pt x="600" y="514"/>
                  </a:cubicBezTo>
                  <a:cubicBezTo>
                    <a:pt x="592" y="513"/>
                    <a:pt x="584" y="516"/>
                    <a:pt x="577" y="518"/>
                  </a:cubicBezTo>
                  <a:cubicBezTo>
                    <a:pt x="556" y="526"/>
                    <a:pt x="535" y="535"/>
                    <a:pt x="515" y="545"/>
                  </a:cubicBezTo>
                  <a:cubicBezTo>
                    <a:pt x="501" y="553"/>
                    <a:pt x="488" y="563"/>
                    <a:pt x="475" y="573"/>
                  </a:cubicBezTo>
                  <a:cubicBezTo>
                    <a:pt x="472" y="577"/>
                    <a:pt x="472" y="584"/>
                    <a:pt x="468" y="587"/>
                  </a:cubicBezTo>
                  <a:cubicBezTo>
                    <a:pt x="463" y="593"/>
                    <a:pt x="455" y="590"/>
                    <a:pt x="449" y="593"/>
                  </a:cubicBezTo>
                  <a:cubicBezTo>
                    <a:pt x="443" y="595"/>
                    <a:pt x="453" y="598"/>
                    <a:pt x="454" y="601"/>
                  </a:cubicBezTo>
                  <a:cubicBezTo>
                    <a:pt x="444" y="613"/>
                    <a:pt x="432" y="623"/>
                    <a:pt x="424" y="636"/>
                  </a:cubicBezTo>
                  <a:cubicBezTo>
                    <a:pt x="422" y="641"/>
                    <a:pt x="418" y="642"/>
                    <a:pt x="414" y="638"/>
                  </a:cubicBezTo>
                  <a:cubicBezTo>
                    <a:pt x="412" y="634"/>
                    <a:pt x="412" y="629"/>
                    <a:pt x="410" y="625"/>
                  </a:cubicBezTo>
                  <a:cubicBezTo>
                    <a:pt x="406" y="631"/>
                    <a:pt x="403" y="638"/>
                    <a:pt x="400" y="645"/>
                  </a:cubicBezTo>
                  <a:cubicBezTo>
                    <a:pt x="396" y="648"/>
                    <a:pt x="389" y="648"/>
                    <a:pt x="386" y="653"/>
                  </a:cubicBezTo>
                  <a:cubicBezTo>
                    <a:pt x="377" y="663"/>
                    <a:pt x="367" y="672"/>
                    <a:pt x="357" y="681"/>
                  </a:cubicBezTo>
                  <a:cubicBezTo>
                    <a:pt x="351" y="687"/>
                    <a:pt x="345" y="692"/>
                    <a:pt x="337" y="696"/>
                  </a:cubicBezTo>
                  <a:cubicBezTo>
                    <a:pt x="330" y="700"/>
                    <a:pt x="325" y="706"/>
                    <a:pt x="319" y="712"/>
                  </a:cubicBezTo>
                  <a:cubicBezTo>
                    <a:pt x="315" y="715"/>
                    <a:pt x="309" y="715"/>
                    <a:pt x="304" y="716"/>
                  </a:cubicBezTo>
                  <a:cubicBezTo>
                    <a:pt x="302" y="729"/>
                    <a:pt x="298" y="742"/>
                    <a:pt x="296" y="755"/>
                  </a:cubicBezTo>
                  <a:cubicBezTo>
                    <a:pt x="297" y="759"/>
                    <a:pt x="296" y="764"/>
                    <a:pt x="298" y="768"/>
                  </a:cubicBezTo>
                  <a:cubicBezTo>
                    <a:pt x="304" y="774"/>
                    <a:pt x="311" y="778"/>
                    <a:pt x="315" y="784"/>
                  </a:cubicBezTo>
                  <a:cubicBezTo>
                    <a:pt x="319" y="788"/>
                    <a:pt x="318" y="794"/>
                    <a:pt x="318" y="799"/>
                  </a:cubicBezTo>
                  <a:cubicBezTo>
                    <a:pt x="320" y="802"/>
                    <a:pt x="321" y="807"/>
                    <a:pt x="320" y="811"/>
                  </a:cubicBezTo>
                  <a:cubicBezTo>
                    <a:pt x="322" y="824"/>
                    <a:pt x="326" y="837"/>
                    <a:pt x="329" y="850"/>
                  </a:cubicBezTo>
                  <a:cubicBezTo>
                    <a:pt x="333" y="860"/>
                    <a:pt x="331" y="870"/>
                    <a:pt x="331" y="880"/>
                  </a:cubicBezTo>
                  <a:cubicBezTo>
                    <a:pt x="330" y="883"/>
                    <a:pt x="331" y="893"/>
                    <a:pt x="334" y="888"/>
                  </a:cubicBezTo>
                  <a:cubicBezTo>
                    <a:pt x="338" y="883"/>
                    <a:pt x="341" y="884"/>
                    <a:pt x="345" y="889"/>
                  </a:cubicBezTo>
                  <a:cubicBezTo>
                    <a:pt x="344" y="900"/>
                    <a:pt x="342" y="910"/>
                    <a:pt x="340" y="921"/>
                  </a:cubicBezTo>
                  <a:cubicBezTo>
                    <a:pt x="336" y="936"/>
                    <a:pt x="335" y="952"/>
                    <a:pt x="331" y="967"/>
                  </a:cubicBezTo>
                  <a:cubicBezTo>
                    <a:pt x="323" y="983"/>
                    <a:pt x="319" y="1001"/>
                    <a:pt x="312" y="1017"/>
                  </a:cubicBezTo>
                  <a:cubicBezTo>
                    <a:pt x="308" y="1023"/>
                    <a:pt x="310" y="1030"/>
                    <a:pt x="310" y="1037"/>
                  </a:cubicBezTo>
                  <a:cubicBezTo>
                    <a:pt x="313" y="1032"/>
                    <a:pt x="315" y="1026"/>
                    <a:pt x="319" y="1022"/>
                  </a:cubicBezTo>
                  <a:cubicBezTo>
                    <a:pt x="321" y="1020"/>
                    <a:pt x="328" y="1011"/>
                    <a:pt x="326" y="1018"/>
                  </a:cubicBezTo>
                  <a:cubicBezTo>
                    <a:pt x="324" y="1025"/>
                    <a:pt x="322" y="1033"/>
                    <a:pt x="317" y="1039"/>
                  </a:cubicBezTo>
                  <a:cubicBezTo>
                    <a:pt x="313" y="1049"/>
                    <a:pt x="306" y="1056"/>
                    <a:pt x="298" y="1064"/>
                  </a:cubicBezTo>
                  <a:cubicBezTo>
                    <a:pt x="293" y="1070"/>
                    <a:pt x="286" y="1075"/>
                    <a:pt x="279" y="1079"/>
                  </a:cubicBezTo>
                  <a:cubicBezTo>
                    <a:pt x="272" y="1085"/>
                    <a:pt x="264" y="1087"/>
                    <a:pt x="256" y="1089"/>
                  </a:cubicBezTo>
                  <a:cubicBezTo>
                    <a:pt x="249" y="1093"/>
                    <a:pt x="240" y="1093"/>
                    <a:pt x="232" y="1093"/>
                  </a:cubicBezTo>
                  <a:cubicBezTo>
                    <a:pt x="215" y="1098"/>
                    <a:pt x="198" y="1105"/>
                    <a:pt x="181" y="1112"/>
                  </a:cubicBezTo>
                  <a:cubicBezTo>
                    <a:pt x="174" y="1114"/>
                    <a:pt x="168" y="1119"/>
                    <a:pt x="162" y="1123"/>
                  </a:cubicBezTo>
                  <a:cubicBezTo>
                    <a:pt x="154" y="1126"/>
                    <a:pt x="146" y="1130"/>
                    <a:pt x="138" y="1131"/>
                  </a:cubicBezTo>
                  <a:cubicBezTo>
                    <a:pt x="127" y="1137"/>
                    <a:pt x="123" y="1150"/>
                    <a:pt x="114" y="1158"/>
                  </a:cubicBezTo>
                  <a:cubicBezTo>
                    <a:pt x="111" y="1161"/>
                    <a:pt x="109" y="1167"/>
                    <a:pt x="104" y="1166"/>
                  </a:cubicBezTo>
                  <a:cubicBezTo>
                    <a:pt x="108" y="1170"/>
                    <a:pt x="112" y="1173"/>
                    <a:pt x="114" y="1177"/>
                  </a:cubicBezTo>
                  <a:cubicBezTo>
                    <a:pt x="117" y="1180"/>
                    <a:pt x="118" y="1189"/>
                    <a:pt x="122" y="1187"/>
                  </a:cubicBezTo>
                  <a:cubicBezTo>
                    <a:pt x="127" y="1184"/>
                    <a:pt x="131" y="1180"/>
                    <a:pt x="133" y="1175"/>
                  </a:cubicBezTo>
                  <a:cubicBezTo>
                    <a:pt x="130" y="1186"/>
                    <a:pt x="128" y="1198"/>
                    <a:pt x="127" y="1209"/>
                  </a:cubicBezTo>
                  <a:cubicBezTo>
                    <a:pt x="126" y="1213"/>
                    <a:pt x="126" y="1219"/>
                    <a:pt x="124" y="1221"/>
                  </a:cubicBezTo>
                  <a:cubicBezTo>
                    <a:pt x="124" y="1224"/>
                    <a:pt x="123" y="1227"/>
                    <a:pt x="123" y="1229"/>
                  </a:cubicBezTo>
                  <a:cubicBezTo>
                    <a:pt x="122" y="1229"/>
                    <a:pt x="122" y="1229"/>
                    <a:pt x="122" y="1229"/>
                  </a:cubicBezTo>
                  <a:cubicBezTo>
                    <a:pt x="119" y="1229"/>
                    <a:pt x="115" y="1229"/>
                    <a:pt x="111" y="1229"/>
                  </a:cubicBezTo>
                  <a:cubicBezTo>
                    <a:pt x="98" y="1230"/>
                    <a:pt x="85" y="1227"/>
                    <a:pt x="72" y="1226"/>
                  </a:cubicBezTo>
                  <a:cubicBezTo>
                    <a:pt x="72" y="1226"/>
                    <a:pt x="72" y="1226"/>
                    <a:pt x="72" y="1226"/>
                  </a:cubicBezTo>
                  <a:cubicBezTo>
                    <a:pt x="80" y="1225"/>
                    <a:pt x="76" y="1207"/>
                    <a:pt x="77" y="1200"/>
                  </a:cubicBezTo>
                  <a:cubicBezTo>
                    <a:pt x="69" y="1187"/>
                    <a:pt x="89" y="1168"/>
                    <a:pt x="71" y="1161"/>
                  </a:cubicBezTo>
                  <a:cubicBezTo>
                    <a:pt x="69" y="1161"/>
                    <a:pt x="69" y="1161"/>
                    <a:pt x="69" y="1161"/>
                  </a:cubicBezTo>
                  <a:cubicBezTo>
                    <a:pt x="69" y="1160"/>
                    <a:pt x="70" y="1159"/>
                    <a:pt x="71" y="1157"/>
                  </a:cubicBezTo>
                  <a:cubicBezTo>
                    <a:pt x="66" y="1144"/>
                    <a:pt x="82" y="1135"/>
                    <a:pt x="77" y="1121"/>
                  </a:cubicBezTo>
                  <a:cubicBezTo>
                    <a:pt x="84" y="1100"/>
                    <a:pt x="80" y="1076"/>
                    <a:pt x="85" y="1054"/>
                  </a:cubicBezTo>
                  <a:cubicBezTo>
                    <a:pt x="89" y="1041"/>
                    <a:pt x="76" y="1030"/>
                    <a:pt x="80" y="1017"/>
                  </a:cubicBezTo>
                  <a:cubicBezTo>
                    <a:pt x="78" y="1005"/>
                    <a:pt x="67" y="997"/>
                    <a:pt x="68" y="984"/>
                  </a:cubicBezTo>
                  <a:cubicBezTo>
                    <a:pt x="57" y="975"/>
                    <a:pt x="62" y="962"/>
                    <a:pt x="62" y="950"/>
                  </a:cubicBezTo>
                  <a:cubicBezTo>
                    <a:pt x="58" y="932"/>
                    <a:pt x="54" y="913"/>
                    <a:pt x="50" y="895"/>
                  </a:cubicBezTo>
                  <a:cubicBezTo>
                    <a:pt x="50" y="892"/>
                    <a:pt x="50" y="892"/>
                    <a:pt x="50" y="892"/>
                  </a:cubicBezTo>
                  <a:cubicBezTo>
                    <a:pt x="51" y="892"/>
                    <a:pt x="52" y="893"/>
                    <a:pt x="54" y="893"/>
                  </a:cubicBezTo>
                  <a:cubicBezTo>
                    <a:pt x="81" y="868"/>
                    <a:pt x="107" y="842"/>
                    <a:pt x="133" y="816"/>
                  </a:cubicBezTo>
                  <a:cubicBezTo>
                    <a:pt x="147" y="817"/>
                    <a:pt x="129" y="805"/>
                    <a:pt x="135" y="798"/>
                  </a:cubicBezTo>
                  <a:cubicBezTo>
                    <a:pt x="150" y="790"/>
                    <a:pt x="142" y="774"/>
                    <a:pt x="146" y="762"/>
                  </a:cubicBezTo>
                  <a:cubicBezTo>
                    <a:pt x="159" y="759"/>
                    <a:pt x="165" y="749"/>
                    <a:pt x="173" y="739"/>
                  </a:cubicBezTo>
                  <a:cubicBezTo>
                    <a:pt x="174" y="728"/>
                    <a:pt x="183" y="722"/>
                    <a:pt x="187" y="714"/>
                  </a:cubicBezTo>
                  <a:cubicBezTo>
                    <a:pt x="192" y="706"/>
                    <a:pt x="188" y="700"/>
                    <a:pt x="185" y="693"/>
                  </a:cubicBezTo>
                  <a:cubicBezTo>
                    <a:pt x="177" y="696"/>
                    <a:pt x="174" y="690"/>
                    <a:pt x="178" y="681"/>
                  </a:cubicBezTo>
                  <a:cubicBezTo>
                    <a:pt x="168" y="674"/>
                    <a:pt x="181" y="663"/>
                    <a:pt x="181" y="653"/>
                  </a:cubicBezTo>
                  <a:cubicBezTo>
                    <a:pt x="189" y="641"/>
                    <a:pt x="164" y="646"/>
                    <a:pt x="172" y="636"/>
                  </a:cubicBezTo>
                  <a:cubicBezTo>
                    <a:pt x="166" y="620"/>
                    <a:pt x="192" y="631"/>
                    <a:pt x="189" y="617"/>
                  </a:cubicBezTo>
                  <a:cubicBezTo>
                    <a:pt x="180" y="607"/>
                    <a:pt x="196" y="603"/>
                    <a:pt x="199" y="595"/>
                  </a:cubicBezTo>
                  <a:cubicBezTo>
                    <a:pt x="194" y="587"/>
                    <a:pt x="196" y="579"/>
                    <a:pt x="194" y="570"/>
                  </a:cubicBezTo>
                  <a:cubicBezTo>
                    <a:pt x="190" y="556"/>
                    <a:pt x="209" y="544"/>
                    <a:pt x="198" y="531"/>
                  </a:cubicBezTo>
                  <a:cubicBezTo>
                    <a:pt x="204" y="520"/>
                    <a:pt x="202" y="507"/>
                    <a:pt x="197" y="496"/>
                  </a:cubicBezTo>
                  <a:cubicBezTo>
                    <a:pt x="183" y="486"/>
                    <a:pt x="211" y="475"/>
                    <a:pt x="198" y="469"/>
                  </a:cubicBezTo>
                  <a:cubicBezTo>
                    <a:pt x="183" y="475"/>
                    <a:pt x="184" y="456"/>
                    <a:pt x="171" y="454"/>
                  </a:cubicBezTo>
                  <a:cubicBezTo>
                    <a:pt x="161" y="449"/>
                    <a:pt x="150" y="446"/>
                    <a:pt x="139" y="447"/>
                  </a:cubicBezTo>
                  <a:cubicBezTo>
                    <a:pt x="123" y="448"/>
                    <a:pt x="119" y="424"/>
                    <a:pt x="102" y="427"/>
                  </a:cubicBezTo>
                  <a:cubicBezTo>
                    <a:pt x="88" y="425"/>
                    <a:pt x="80" y="404"/>
                    <a:pt x="65" y="416"/>
                  </a:cubicBezTo>
                  <a:cubicBezTo>
                    <a:pt x="55" y="411"/>
                    <a:pt x="43" y="411"/>
                    <a:pt x="31" y="411"/>
                  </a:cubicBezTo>
                  <a:cubicBezTo>
                    <a:pt x="14" y="415"/>
                    <a:pt x="24" y="393"/>
                    <a:pt x="22" y="383"/>
                  </a:cubicBezTo>
                  <a:cubicBezTo>
                    <a:pt x="17" y="383"/>
                    <a:pt x="17" y="383"/>
                    <a:pt x="17" y="383"/>
                  </a:cubicBezTo>
                  <a:cubicBezTo>
                    <a:pt x="25" y="380"/>
                    <a:pt x="15" y="371"/>
                    <a:pt x="20" y="368"/>
                  </a:cubicBezTo>
                  <a:cubicBezTo>
                    <a:pt x="18" y="358"/>
                    <a:pt x="0" y="339"/>
                    <a:pt x="17" y="333"/>
                  </a:cubicBezTo>
                  <a:cubicBezTo>
                    <a:pt x="30" y="329"/>
                    <a:pt x="43" y="321"/>
                    <a:pt x="58" y="318"/>
                  </a:cubicBezTo>
                  <a:cubicBezTo>
                    <a:pt x="76" y="313"/>
                    <a:pt x="97" y="313"/>
                    <a:pt x="114" y="303"/>
                  </a:cubicBezTo>
                  <a:cubicBezTo>
                    <a:pt x="128" y="297"/>
                    <a:pt x="142" y="294"/>
                    <a:pt x="156" y="289"/>
                  </a:cubicBezTo>
                  <a:cubicBezTo>
                    <a:pt x="180" y="285"/>
                    <a:pt x="202" y="274"/>
                    <a:pt x="226" y="267"/>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82" name="Google Shape;2750;p3">
              <a:extLst>
                <a:ext uri="{FF2B5EF4-FFF2-40B4-BE49-F238E27FC236}">
                  <a16:creationId xmlns:a16="http://schemas.microsoft.com/office/drawing/2014/main" id="{A8B0B683-DB7B-C937-6F2B-82977963E0A4}"/>
                </a:ext>
              </a:extLst>
            </p:cNvPr>
            <p:cNvSpPr/>
            <p:nvPr/>
          </p:nvSpPr>
          <p:spPr>
            <a:xfrm>
              <a:off x="8178009" y="5308446"/>
              <a:ext cx="202895" cy="166457"/>
            </a:xfrm>
            <a:custGeom>
              <a:avLst/>
              <a:gdLst/>
              <a:ahLst/>
              <a:cxnLst/>
              <a:rect l="l" t="t" r="r" b="b"/>
              <a:pathLst>
                <a:path w="853" h="594" extrusionOk="0">
                  <a:moveTo>
                    <a:pt x="740" y="54"/>
                  </a:moveTo>
                  <a:cubicBezTo>
                    <a:pt x="745" y="55"/>
                    <a:pt x="750" y="49"/>
                    <a:pt x="755" y="52"/>
                  </a:cubicBezTo>
                  <a:cubicBezTo>
                    <a:pt x="762" y="55"/>
                    <a:pt x="766" y="63"/>
                    <a:pt x="773" y="64"/>
                  </a:cubicBezTo>
                  <a:cubicBezTo>
                    <a:pt x="778" y="67"/>
                    <a:pt x="784" y="67"/>
                    <a:pt x="790" y="66"/>
                  </a:cubicBezTo>
                  <a:cubicBezTo>
                    <a:pt x="792" y="66"/>
                    <a:pt x="795" y="66"/>
                    <a:pt x="797" y="67"/>
                  </a:cubicBezTo>
                  <a:cubicBezTo>
                    <a:pt x="797" y="68"/>
                    <a:pt x="797" y="68"/>
                    <a:pt x="797" y="68"/>
                  </a:cubicBezTo>
                  <a:cubicBezTo>
                    <a:pt x="798" y="77"/>
                    <a:pt x="811" y="83"/>
                    <a:pt x="816" y="90"/>
                  </a:cubicBezTo>
                  <a:cubicBezTo>
                    <a:pt x="829" y="95"/>
                    <a:pt x="812" y="102"/>
                    <a:pt x="817" y="109"/>
                  </a:cubicBezTo>
                  <a:cubicBezTo>
                    <a:pt x="830" y="114"/>
                    <a:pt x="813" y="121"/>
                    <a:pt x="819" y="128"/>
                  </a:cubicBezTo>
                  <a:cubicBezTo>
                    <a:pt x="825" y="140"/>
                    <a:pt x="818" y="152"/>
                    <a:pt x="816" y="164"/>
                  </a:cubicBezTo>
                  <a:cubicBezTo>
                    <a:pt x="809" y="173"/>
                    <a:pt x="824" y="177"/>
                    <a:pt x="820" y="186"/>
                  </a:cubicBezTo>
                  <a:cubicBezTo>
                    <a:pt x="810" y="197"/>
                    <a:pt x="815" y="210"/>
                    <a:pt x="823" y="221"/>
                  </a:cubicBezTo>
                  <a:cubicBezTo>
                    <a:pt x="815" y="232"/>
                    <a:pt x="827" y="245"/>
                    <a:pt x="837" y="251"/>
                  </a:cubicBezTo>
                  <a:cubicBezTo>
                    <a:pt x="845" y="254"/>
                    <a:pt x="853" y="267"/>
                    <a:pt x="839" y="267"/>
                  </a:cubicBezTo>
                  <a:cubicBezTo>
                    <a:pt x="840" y="265"/>
                    <a:pt x="841" y="265"/>
                    <a:pt x="839" y="267"/>
                  </a:cubicBezTo>
                  <a:cubicBezTo>
                    <a:pt x="839" y="267"/>
                    <a:pt x="839" y="267"/>
                    <a:pt x="839" y="267"/>
                  </a:cubicBezTo>
                  <a:cubicBezTo>
                    <a:pt x="835" y="272"/>
                    <a:pt x="821" y="288"/>
                    <a:pt x="834" y="285"/>
                  </a:cubicBezTo>
                  <a:cubicBezTo>
                    <a:pt x="834" y="297"/>
                    <a:pt x="818" y="287"/>
                    <a:pt x="811" y="289"/>
                  </a:cubicBezTo>
                  <a:cubicBezTo>
                    <a:pt x="794" y="288"/>
                    <a:pt x="776" y="285"/>
                    <a:pt x="759" y="283"/>
                  </a:cubicBezTo>
                  <a:cubicBezTo>
                    <a:pt x="745" y="287"/>
                    <a:pt x="726" y="281"/>
                    <a:pt x="717" y="293"/>
                  </a:cubicBezTo>
                  <a:cubicBezTo>
                    <a:pt x="716" y="313"/>
                    <a:pt x="689" y="308"/>
                    <a:pt x="675" y="314"/>
                  </a:cubicBezTo>
                  <a:cubicBezTo>
                    <a:pt x="664" y="306"/>
                    <a:pt x="650" y="314"/>
                    <a:pt x="654" y="328"/>
                  </a:cubicBezTo>
                  <a:cubicBezTo>
                    <a:pt x="663" y="334"/>
                    <a:pt x="651" y="341"/>
                    <a:pt x="652" y="350"/>
                  </a:cubicBezTo>
                  <a:cubicBezTo>
                    <a:pt x="663" y="348"/>
                    <a:pt x="671" y="370"/>
                    <a:pt x="654" y="368"/>
                  </a:cubicBezTo>
                  <a:cubicBezTo>
                    <a:pt x="642" y="366"/>
                    <a:pt x="631" y="370"/>
                    <a:pt x="624" y="379"/>
                  </a:cubicBezTo>
                  <a:cubicBezTo>
                    <a:pt x="613" y="386"/>
                    <a:pt x="601" y="389"/>
                    <a:pt x="589" y="391"/>
                  </a:cubicBezTo>
                  <a:cubicBezTo>
                    <a:pt x="570" y="392"/>
                    <a:pt x="563" y="407"/>
                    <a:pt x="552" y="420"/>
                  </a:cubicBezTo>
                  <a:cubicBezTo>
                    <a:pt x="541" y="432"/>
                    <a:pt x="525" y="441"/>
                    <a:pt x="508" y="440"/>
                  </a:cubicBezTo>
                  <a:cubicBezTo>
                    <a:pt x="493" y="442"/>
                    <a:pt x="477" y="445"/>
                    <a:pt x="462" y="442"/>
                  </a:cubicBezTo>
                  <a:cubicBezTo>
                    <a:pt x="459" y="457"/>
                    <a:pt x="446" y="464"/>
                    <a:pt x="432" y="456"/>
                  </a:cubicBezTo>
                  <a:cubicBezTo>
                    <a:pt x="416" y="449"/>
                    <a:pt x="403" y="459"/>
                    <a:pt x="392" y="469"/>
                  </a:cubicBezTo>
                  <a:cubicBezTo>
                    <a:pt x="380" y="467"/>
                    <a:pt x="372" y="475"/>
                    <a:pt x="361" y="482"/>
                  </a:cubicBezTo>
                  <a:cubicBezTo>
                    <a:pt x="352" y="490"/>
                    <a:pt x="340" y="492"/>
                    <a:pt x="330" y="499"/>
                  </a:cubicBezTo>
                  <a:cubicBezTo>
                    <a:pt x="322" y="506"/>
                    <a:pt x="313" y="512"/>
                    <a:pt x="302" y="516"/>
                  </a:cubicBezTo>
                  <a:cubicBezTo>
                    <a:pt x="298" y="542"/>
                    <a:pt x="294" y="568"/>
                    <a:pt x="290" y="594"/>
                  </a:cubicBezTo>
                  <a:cubicBezTo>
                    <a:pt x="190" y="589"/>
                    <a:pt x="100" y="583"/>
                    <a:pt x="0" y="576"/>
                  </a:cubicBezTo>
                  <a:cubicBezTo>
                    <a:pt x="7" y="572"/>
                    <a:pt x="8" y="565"/>
                    <a:pt x="12" y="559"/>
                  </a:cubicBezTo>
                  <a:cubicBezTo>
                    <a:pt x="18" y="558"/>
                    <a:pt x="24" y="555"/>
                    <a:pt x="30" y="556"/>
                  </a:cubicBezTo>
                  <a:cubicBezTo>
                    <a:pt x="41" y="558"/>
                    <a:pt x="51" y="555"/>
                    <a:pt x="62" y="553"/>
                  </a:cubicBezTo>
                  <a:cubicBezTo>
                    <a:pt x="73" y="551"/>
                    <a:pt x="84" y="546"/>
                    <a:pt x="95" y="543"/>
                  </a:cubicBezTo>
                  <a:cubicBezTo>
                    <a:pt x="104" y="542"/>
                    <a:pt x="110" y="536"/>
                    <a:pt x="118" y="531"/>
                  </a:cubicBezTo>
                  <a:cubicBezTo>
                    <a:pt x="127" y="524"/>
                    <a:pt x="135" y="516"/>
                    <a:pt x="145" y="510"/>
                  </a:cubicBezTo>
                  <a:cubicBezTo>
                    <a:pt x="154" y="503"/>
                    <a:pt x="166" y="501"/>
                    <a:pt x="176" y="497"/>
                  </a:cubicBezTo>
                  <a:cubicBezTo>
                    <a:pt x="183" y="491"/>
                    <a:pt x="192" y="487"/>
                    <a:pt x="198" y="479"/>
                  </a:cubicBezTo>
                  <a:cubicBezTo>
                    <a:pt x="206" y="476"/>
                    <a:pt x="213" y="469"/>
                    <a:pt x="218" y="462"/>
                  </a:cubicBezTo>
                  <a:cubicBezTo>
                    <a:pt x="223" y="456"/>
                    <a:pt x="226" y="449"/>
                    <a:pt x="232" y="443"/>
                  </a:cubicBezTo>
                  <a:cubicBezTo>
                    <a:pt x="237" y="435"/>
                    <a:pt x="245" y="429"/>
                    <a:pt x="251" y="421"/>
                  </a:cubicBezTo>
                  <a:cubicBezTo>
                    <a:pt x="257" y="415"/>
                    <a:pt x="258" y="405"/>
                    <a:pt x="259" y="397"/>
                  </a:cubicBezTo>
                  <a:cubicBezTo>
                    <a:pt x="260" y="387"/>
                    <a:pt x="255" y="377"/>
                    <a:pt x="252" y="368"/>
                  </a:cubicBezTo>
                  <a:cubicBezTo>
                    <a:pt x="251" y="364"/>
                    <a:pt x="255" y="360"/>
                    <a:pt x="256" y="355"/>
                  </a:cubicBezTo>
                  <a:cubicBezTo>
                    <a:pt x="259" y="342"/>
                    <a:pt x="260" y="328"/>
                    <a:pt x="266" y="315"/>
                  </a:cubicBezTo>
                  <a:cubicBezTo>
                    <a:pt x="274" y="303"/>
                    <a:pt x="285" y="292"/>
                    <a:pt x="294" y="281"/>
                  </a:cubicBezTo>
                  <a:cubicBezTo>
                    <a:pt x="293" y="275"/>
                    <a:pt x="299" y="275"/>
                    <a:pt x="303" y="273"/>
                  </a:cubicBezTo>
                  <a:cubicBezTo>
                    <a:pt x="305" y="272"/>
                    <a:pt x="314" y="268"/>
                    <a:pt x="309" y="270"/>
                  </a:cubicBezTo>
                  <a:cubicBezTo>
                    <a:pt x="311" y="266"/>
                    <a:pt x="313" y="262"/>
                    <a:pt x="316" y="259"/>
                  </a:cubicBezTo>
                  <a:cubicBezTo>
                    <a:pt x="318" y="254"/>
                    <a:pt x="323" y="249"/>
                    <a:pt x="324" y="244"/>
                  </a:cubicBezTo>
                  <a:cubicBezTo>
                    <a:pt x="325" y="239"/>
                    <a:pt x="322" y="233"/>
                    <a:pt x="327" y="230"/>
                  </a:cubicBezTo>
                  <a:cubicBezTo>
                    <a:pt x="339" y="218"/>
                    <a:pt x="352" y="209"/>
                    <a:pt x="363" y="197"/>
                  </a:cubicBezTo>
                  <a:cubicBezTo>
                    <a:pt x="368" y="190"/>
                    <a:pt x="375" y="185"/>
                    <a:pt x="382" y="181"/>
                  </a:cubicBezTo>
                  <a:cubicBezTo>
                    <a:pt x="393" y="175"/>
                    <a:pt x="405" y="172"/>
                    <a:pt x="417" y="168"/>
                  </a:cubicBezTo>
                  <a:cubicBezTo>
                    <a:pt x="431" y="164"/>
                    <a:pt x="445" y="160"/>
                    <a:pt x="458" y="154"/>
                  </a:cubicBezTo>
                  <a:cubicBezTo>
                    <a:pt x="472" y="148"/>
                    <a:pt x="486" y="142"/>
                    <a:pt x="497" y="131"/>
                  </a:cubicBezTo>
                  <a:cubicBezTo>
                    <a:pt x="503" y="127"/>
                    <a:pt x="507" y="122"/>
                    <a:pt x="510" y="116"/>
                  </a:cubicBezTo>
                  <a:cubicBezTo>
                    <a:pt x="515" y="106"/>
                    <a:pt x="523" y="100"/>
                    <a:pt x="530" y="93"/>
                  </a:cubicBezTo>
                  <a:cubicBezTo>
                    <a:pt x="535" y="85"/>
                    <a:pt x="540" y="77"/>
                    <a:pt x="544" y="68"/>
                  </a:cubicBezTo>
                  <a:cubicBezTo>
                    <a:pt x="553" y="50"/>
                    <a:pt x="565" y="33"/>
                    <a:pt x="575" y="14"/>
                  </a:cubicBezTo>
                  <a:cubicBezTo>
                    <a:pt x="576" y="10"/>
                    <a:pt x="580" y="8"/>
                    <a:pt x="584" y="5"/>
                  </a:cubicBezTo>
                  <a:cubicBezTo>
                    <a:pt x="592" y="4"/>
                    <a:pt x="601" y="2"/>
                    <a:pt x="609" y="0"/>
                  </a:cubicBezTo>
                  <a:cubicBezTo>
                    <a:pt x="613" y="0"/>
                    <a:pt x="613" y="7"/>
                    <a:pt x="615" y="10"/>
                  </a:cubicBezTo>
                  <a:cubicBezTo>
                    <a:pt x="616" y="17"/>
                    <a:pt x="620" y="24"/>
                    <a:pt x="625" y="30"/>
                  </a:cubicBezTo>
                  <a:cubicBezTo>
                    <a:pt x="631" y="39"/>
                    <a:pt x="641" y="43"/>
                    <a:pt x="649" y="50"/>
                  </a:cubicBezTo>
                  <a:cubicBezTo>
                    <a:pt x="652" y="55"/>
                    <a:pt x="659" y="55"/>
                    <a:pt x="664" y="57"/>
                  </a:cubicBezTo>
                  <a:cubicBezTo>
                    <a:pt x="674" y="56"/>
                    <a:pt x="684" y="53"/>
                    <a:pt x="694" y="50"/>
                  </a:cubicBezTo>
                  <a:cubicBezTo>
                    <a:pt x="700" y="53"/>
                    <a:pt x="705" y="53"/>
                    <a:pt x="711" y="53"/>
                  </a:cubicBezTo>
                  <a:cubicBezTo>
                    <a:pt x="721" y="54"/>
                    <a:pt x="731" y="54"/>
                    <a:pt x="740" y="54"/>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83" name="Google Shape;2751;p3">
              <a:extLst>
                <a:ext uri="{FF2B5EF4-FFF2-40B4-BE49-F238E27FC236}">
                  <a16:creationId xmlns:a16="http://schemas.microsoft.com/office/drawing/2014/main" id="{B080F10F-CEAA-329D-9DB3-3B0415EE5311}"/>
                </a:ext>
              </a:extLst>
            </p:cNvPr>
            <p:cNvSpPr/>
            <p:nvPr/>
          </p:nvSpPr>
          <p:spPr>
            <a:xfrm>
              <a:off x="9712832" y="4988295"/>
              <a:ext cx="500821" cy="202790"/>
            </a:xfrm>
            <a:custGeom>
              <a:avLst/>
              <a:gdLst/>
              <a:ahLst/>
              <a:cxnLst/>
              <a:rect l="l" t="t" r="r" b="b"/>
              <a:pathLst>
                <a:path w="138" h="56" extrusionOk="0">
                  <a:moveTo>
                    <a:pt x="115" y="14"/>
                  </a:moveTo>
                  <a:lnTo>
                    <a:pt x="119" y="23"/>
                  </a:lnTo>
                  <a:lnTo>
                    <a:pt x="126" y="23"/>
                  </a:lnTo>
                  <a:lnTo>
                    <a:pt x="132" y="20"/>
                  </a:lnTo>
                  <a:lnTo>
                    <a:pt x="134" y="23"/>
                  </a:lnTo>
                  <a:lnTo>
                    <a:pt x="138" y="29"/>
                  </a:lnTo>
                  <a:lnTo>
                    <a:pt x="128" y="29"/>
                  </a:lnTo>
                  <a:lnTo>
                    <a:pt x="126" y="32"/>
                  </a:lnTo>
                  <a:lnTo>
                    <a:pt x="123" y="36"/>
                  </a:lnTo>
                  <a:lnTo>
                    <a:pt x="119" y="38"/>
                  </a:lnTo>
                  <a:lnTo>
                    <a:pt x="115" y="38"/>
                  </a:lnTo>
                  <a:lnTo>
                    <a:pt x="111" y="41"/>
                  </a:lnTo>
                  <a:lnTo>
                    <a:pt x="115" y="45"/>
                  </a:lnTo>
                  <a:lnTo>
                    <a:pt x="109" y="52"/>
                  </a:lnTo>
                  <a:lnTo>
                    <a:pt x="100" y="54"/>
                  </a:lnTo>
                  <a:lnTo>
                    <a:pt x="88" y="56"/>
                  </a:lnTo>
                  <a:lnTo>
                    <a:pt x="69" y="52"/>
                  </a:lnTo>
                  <a:lnTo>
                    <a:pt x="52" y="52"/>
                  </a:lnTo>
                  <a:lnTo>
                    <a:pt x="40" y="41"/>
                  </a:lnTo>
                  <a:lnTo>
                    <a:pt x="21" y="36"/>
                  </a:lnTo>
                  <a:lnTo>
                    <a:pt x="19" y="27"/>
                  </a:lnTo>
                  <a:lnTo>
                    <a:pt x="13" y="23"/>
                  </a:lnTo>
                  <a:lnTo>
                    <a:pt x="7" y="20"/>
                  </a:lnTo>
                  <a:lnTo>
                    <a:pt x="0" y="14"/>
                  </a:lnTo>
                  <a:lnTo>
                    <a:pt x="15" y="5"/>
                  </a:lnTo>
                  <a:lnTo>
                    <a:pt x="23" y="9"/>
                  </a:lnTo>
                  <a:lnTo>
                    <a:pt x="30" y="11"/>
                  </a:lnTo>
                  <a:lnTo>
                    <a:pt x="40" y="11"/>
                  </a:lnTo>
                  <a:lnTo>
                    <a:pt x="40" y="5"/>
                  </a:lnTo>
                  <a:lnTo>
                    <a:pt x="38" y="2"/>
                  </a:lnTo>
                  <a:lnTo>
                    <a:pt x="40" y="0"/>
                  </a:lnTo>
                  <a:lnTo>
                    <a:pt x="52" y="2"/>
                  </a:lnTo>
                  <a:lnTo>
                    <a:pt x="61" y="9"/>
                  </a:lnTo>
                  <a:lnTo>
                    <a:pt x="71" y="9"/>
                  </a:lnTo>
                  <a:lnTo>
                    <a:pt x="92" y="14"/>
                  </a:lnTo>
                  <a:lnTo>
                    <a:pt x="103" y="11"/>
                  </a:lnTo>
                  <a:lnTo>
                    <a:pt x="109" y="9"/>
                  </a:lnTo>
                  <a:lnTo>
                    <a:pt x="117" y="11"/>
                  </a:lnTo>
                  <a:lnTo>
                    <a:pt x="115" y="1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84" name="Google Shape;2752;p3">
              <a:extLst>
                <a:ext uri="{FF2B5EF4-FFF2-40B4-BE49-F238E27FC236}">
                  <a16:creationId xmlns:a16="http://schemas.microsoft.com/office/drawing/2014/main" id="{6DFC0151-2806-2300-B456-B132BB508344}"/>
                </a:ext>
              </a:extLst>
            </p:cNvPr>
            <p:cNvSpPr/>
            <p:nvPr/>
          </p:nvSpPr>
          <p:spPr>
            <a:xfrm>
              <a:off x="8674901" y="5151251"/>
              <a:ext cx="39921" cy="39833"/>
            </a:xfrm>
            <a:custGeom>
              <a:avLst/>
              <a:gdLst/>
              <a:ahLst/>
              <a:cxnLst/>
              <a:rect l="l" t="t" r="r" b="b"/>
              <a:pathLst>
                <a:path w="11" h="11" extrusionOk="0">
                  <a:moveTo>
                    <a:pt x="0" y="7"/>
                  </a:moveTo>
                  <a:lnTo>
                    <a:pt x="7" y="11"/>
                  </a:lnTo>
                  <a:lnTo>
                    <a:pt x="7" y="7"/>
                  </a:lnTo>
                  <a:lnTo>
                    <a:pt x="11" y="7"/>
                  </a:lnTo>
                  <a:lnTo>
                    <a:pt x="5" y="0"/>
                  </a:lnTo>
                  <a:lnTo>
                    <a:pt x="0" y="2"/>
                  </a:lnTo>
                  <a:lnTo>
                    <a:pt x="0" y="5"/>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85" name="Google Shape;2753;p3">
              <a:extLst>
                <a:ext uri="{FF2B5EF4-FFF2-40B4-BE49-F238E27FC236}">
                  <a16:creationId xmlns:a16="http://schemas.microsoft.com/office/drawing/2014/main" id="{C2DD4341-7858-C79C-A9D0-84E6A449D353}"/>
                </a:ext>
              </a:extLst>
            </p:cNvPr>
            <p:cNvSpPr/>
            <p:nvPr/>
          </p:nvSpPr>
          <p:spPr>
            <a:xfrm rot="16200000">
              <a:off x="8496391" y="5135836"/>
              <a:ext cx="7209" cy="23551"/>
            </a:xfrm>
            <a:custGeom>
              <a:avLst/>
              <a:gdLst/>
              <a:ahLst/>
              <a:cxnLst/>
              <a:rect l="l" t="t" r="r" b="b"/>
              <a:pathLst>
                <a:path w="2" h="9" extrusionOk="0">
                  <a:moveTo>
                    <a:pt x="0" y="0"/>
                  </a:moveTo>
                  <a:lnTo>
                    <a:pt x="0" y="4"/>
                  </a:lnTo>
                  <a:lnTo>
                    <a:pt x="2" y="9"/>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86" name="Google Shape;2754;p3">
              <a:extLst>
                <a:ext uri="{FF2B5EF4-FFF2-40B4-BE49-F238E27FC236}">
                  <a16:creationId xmlns:a16="http://schemas.microsoft.com/office/drawing/2014/main" id="{738B79C8-D6B0-4CD0-6B53-87B17165F62F}"/>
                </a:ext>
              </a:extLst>
            </p:cNvPr>
            <p:cNvSpPr/>
            <p:nvPr/>
          </p:nvSpPr>
          <p:spPr>
            <a:xfrm>
              <a:off x="8805548" y="5053476"/>
              <a:ext cx="43549" cy="65183"/>
            </a:xfrm>
            <a:custGeom>
              <a:avLst/>
              <a:gdLst/>
              <a:ahLst/>
              <a:cxnLst/>
              <a:rect l="l" t="t" r="r" b="b"/>
              <a:pathLst>
                <a:path w="12" h="18" extrusionOk="0">
                  <a:moveTo>
                    <a:pt x="8" y="18"/>
                  </a:moveTo>
                  <a:lnTo>
                    <a:pt x="4" y="9"/>
                  </a:lnTo>
                  <a:lnTo>
                    <a:pt x="0" y="2"/>
                  </a:lnTo>
                  <a:lnTo>
                    <a:pt x="2" y="0"/>
                  </a:lnTo>
                  <a:lnTo>
                    <a:pt x="8" y="2"/>
                  </a:lnTo>
                  <a:lnTo>
                    <a:pt x="10" y="5"/>
                  </a:lnTo>
                  <a:lnTo>
                    <a:pt x="12" y="9"/>
                  </a:lnTo>
                  <a:lnTo>
                    <a:pt x="12" y="11"/>
                  </a:lnTo>
                  <a:lnTo>
                    <a:pt x="10" y="11"/>
                  </a:lnTo>
                  <a:lnTo>
                    <a:pt x="8" y="16"/>
                  </a:lnTo>
                  <a:lnTo>
                    <a:pt x="8" y="18"/>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87" name="Google Shape;2755;p3">
              <a:extLst>
                <a:ext uri="{FF2B5EF4-FFF2-40B4-BE49-F238E27FC236}">
                  <a16:creationId xmlns:a16="http://schemas.microsoft.com/office/drawing/2014/main" id="{2E60A5A7-E614-3770-C711-27AAF8C612EC}"/>
                </a:ext>
              </a:extLst>
            </p:cNvPr>
            <p:cNvSpPr/>
            <p:nvPr/>
          </p:nvSpPr>
          <p:spPr>
            <a:xfrm>
              <a:off x="6472017" y="5379389"/>
              <a:ext cx="446383" cy="376609"/>
            </a:xfrm>
            <a:custGeom>
              <a:avLst/>
              <a:gdLst/>
              <a:ahLst/>
              <a:cxnLst/>
              <a:rect l="l" t="t" r="r" b="b"/>
              <a:pathLst>
                <a:path w="123" h="104" extrusionOk="0">
                  <a:moveTo>
                    <a:pt x="0" y="0"/>
                  </a:moveTo>
                  <a:lnTo>
                    <a:pt x="0" y="18"/>
                  </a:lnTo>
                  <a:lnTo>
                    <a:pt x="4" y="25"/>
                  </a:lnTo>
                  <a:lnTo>
                    <a:pt x="2" y="30"/>
                  </a:lnTo>
                  <a:lnTo>
                    <a:pt x="0" y="30"/>
                  </a:lnTo>
                  <a:lnTo>
                    <a:pt x="2" y="32"/>
                  </a:lnTo>
                  <a:lnTo>
                    <a:pt x="11" y="39"/>
                  </a:lnTo>
                  <a:lnTo>
                    <a:pt x="11" y="41"/>
                  </a:lnTo>
                  <a:lnTo>
                    <a:pt x="9" y="48"/>
                  </a:lnTo>
                  <a:lnTo>
                    <a:pt x="17" y="52"/>
                  </a:lnTo>
                  <a:lnTo>
                    <a:pt x="17" y="59"/>
                  </a:lnTo>
                  <a:lnTo>
                    <a:pt x="19" y="57"/>
                  </a:lnTo>
                  <a:lnTo>
                    <a:pt x="17" y="50"/>
                  </a:lnTo>
                  <a:lnTo>
                    <a:pt x="15" y="39"/>
                  </a:lnTo>
                  <a:lnTo>
                    <a:pt x="4" y="16"/>
                  </a:lnTo>
                  <a:lnTo>
                    <a:pt x="9" y="7"/>
                  </a:lnTo>
                  <a:lnTo>
                    <a:pt x="15" y="7"/>
                  </a:lnTo>
                  <a:lnTo>
                    <a:pt x="15" y="9"/>
                  </a:lnTo>
                  <a:lnTo>
                    <a:pt x="17" y="23"/>
                  </a:lnTo>
                  <a:lnTo>
                    <a:pt x="19" y="30"/>
                  </a:lnTo>
                  <a:lnTo>
                    <a:pt x="19" y="32"/>
                  </a:lnTo>
                  <a:lnTo>
                    <a:pt x="25" y="39"/>
                  </a:lnTo>
                  <a:lnTo>
                    <a:pt x="23" y="41"/>
                  </a:lnTo>
                  <a:lnTo>
                    <a:pt x="27" y="43"/>
                  </a:lnTo>
                  <a:lnTo>
                    <a:pt x="36" y="59"/>
                  </a:lnTo>
                  <a:lnTo>
                    <a:pt x="40" y="66"/>
                  </a:lnTo>
                  <a:lnTo>
                    <a:pt x="34" y="72"/>
                  </a:lnTo>
                  <a:lnTo>
                    <a:pt x="36" y="75"/>
                  </a:lnTo>
                  <a:lnTo>
                    <a:pt x="42" y="84"/>
                  </a:lnTo>
                  <a:lnTo>
                    <a:pt x="50" y="86"/>
                  </a:lnTo>
                  <a:lnTo>
                    <a:pt x="54" y="90"/>
                  </a:lnTo>
                  <a:lnTo>
                    <a:pt x="67" y="95"/>
                  </a:lnTo>
                  <a:lnTo>
                    <a:pt x="73" y="99"/>
                  </a:lnTo>
                  <a:lnTo>
                    <a:pt x="79" y="95"/>
                  </a:lnTo>
                  <a:lnTo>
                    <a:pt x="84" y="95"/>
                  </a:lnTo>
                  <a:lnTo>
                    <a:pt x="94" y="104"/>
                  </a:lnTo>
                  <a:lnTo>
                    <a:pt x="98" y="95"/>
                  </a:lnTo>
                  <a:lnTo>
                    <a:pt x="102" y="95"/>
                  </a:lnTo>
                  <a:lnTo>
                    <a:pt x="98" y="90"/>
                  </a:lnTo>
                  <a:lnTo>
                    <a:pt x="102" y="86"/>
                  </a:lnTo>
                  <a:lnTo>
                    <a:pt x="111" y="86"/>
                  </a:lnTo>
                  <a:lnTo>
                    <a:pt x="113" y="84"/>
                  </a:lnTo>
                  <a:lnTo>
                    <a:pt x="115" y="86"/>
                  </a:lnTo>
                  <a:lnTo>
                    <a:pt x="115" y="84"/>
                  </a:lnTo>
                  <a:lnTo>
                    <a:pt x="123" y="66"/>
                  </a:lnTo>
                  <a:lnTo>
                    <a:pt x="119" y="66"/>
                  </a:lnTo>
                  <a:lnTo>
                    <a:pt x="107" y="68"/>
                  </a:lnTo>
                  <a:lnTo>
                    <a:pt x="104" y="77"/>
                  </a:lnTo>
                  <a:lnTo>
                    <a:pt x="98" y="81"/>
                  </a:lnTo>
                  <a:lnTo>
                    <a:pt x="102" y="84"/>
                  </a:lnTo>
                  <a:lnTo>
                    <a:pt x="98" y="84"/>
                  </a:lnTo>
                  <a:lnTo>
                    <a:pt x="96" y="84"/>
                  </a:lnTo>
                  <a:lnTo>
                    <a:pt x="84" y="84"/>
                  </a:lnTo>
                  <a:lnTo>
                    <a:pt x="79" y="77"/>
                  </a:lnTo>
                  <a:lnTo>
                    <a:pt x="73" y="59"/>
                  </a:lnTo>
                  <a:lnTo>
                    <a:pt x="75" y="50"/>
                  </a:lnTo>
                  <a:lnTo>
                    <a:pt x="79" y="41"/>
                  </a:lnTo>
                  <a:lnTo>
                    <a:pt x="71" y="39"/>
                  </a:lnTo>
                  <a:lnTo>
                    <a:pt x="65" y="18"/>
                  </a:lnTo>
                  <a:lnTo>
                    <a:pt x="59" y="16"/>
                  </a:lnTo>
                  <a:lnTo>
                    <a:pt x="57" y="23"/>
                  </a:lnTo>
                  <a:lnTo>
                    <a:pt x="54" y="23"/>
                  </a:lnTo>
                  <a:lnTo>
                    <a:pt x="50" y="16"/>
                  </a:lnTo>
                  <a:lnTo>
                    <a:pt x="50" y="14"/>
                  </a:lnTo>
                  <a:lnTo>
                    <a:pt x="48" y="7"/>
                  </a:lnTo>
                  <a:lnTo>
                    <a:pt x="25" y="9"/>
                  </a:lnTo>
                  <a:lnTo>
                    <a:pt x="11" y="0"/>
                  </a:lnTo>
                  <a:lnTo>
                    <a:pt x="4" y="0"/>
                  </a:lnTo>
                  <a:lnTo>
                    <a:pt x="0" y="0"/>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88" name="Google Shape;2760;p3">
              <a:extLst>
                <a:ext uri="{FF2B5EF4-FFF2-40B4-BE49-F238E27FC236}">
                  <a16:creationId xmlns:a16="http://schemas.microsoft.com/office/drawing/2014/main" id="{C56B92EA-E89C-06D2-8CBA-F962534B4DD9}"/>
                </a:ext>
              </a:extLst>
            </p:cNvPr>
            <p:cNvSpPr/>
            <p:nvPr/>
          </p:nvSpPr>
          <p:spPr>
            <a:xfrm>
              <a:off x="8091055" y="5482494"/>
              <a:ext cx="211636" cy="264597"/>
            </a:xfrm>
            <a:custGeom>
              <a:avLst/>
              <a:gdLst/>
              <a:ahLst/>
              <a:cxnLst/>
              <a:rect l="l" t="t" r="r" b="b"/>
              <a:pathLst>
                <a:path w="890" h="943" extrusionOk="0">
                  <a:moveTo>
                    <a:pt x="27" y="441"/>
                  </a:moveTo>
                  <a:cubicBezTo>
                    <a:pt x="27" y="435"/>
                    <a:pt x="21" y="442"/>
                    <a:pt x="18" y="443"/>
                  </a:cubicBezTo>
                  <a:cubicBezTo>
                    <a:pt x="17" y="444"/>
                    <a:pt x="16" y="444"/>
                    <a:pt x="15" y="444"/>
                  </a:cubicBezTo>
                  <a:cubicBezTo>
                    <a:pt x="18" y="439"/>
                    <a:pt x="20" y="435"/>
                    <a:pt x="21" y="431"/>
                  </a:cubicBezTo>
                  <a:cubicBezTo>
                    <a:pt x="22" y="417"/>
                    <a:pt x="33" y="420"/>
                    <a:pt x="44" y="421"/>
                  </a:cubicBezTo>
                  <a:cubicBezTo>
                    <a:pt x="128" y="426"/>
                    <a:pt x="205" y="430"/>
                    <a:pt x="289" y="434"/>
                  </a:cubicBezTo>
                  <a:cubicBezTo>
                    <a:pt x="291" y="405"/>
                    <a:pt x="294" y="376"/>
                    <a:pt x="296" y="346"/>
                  </a:cubicBezTo>
                  <a:cubicBezTo>
                    <a:pt x="296" y="336"/>
                    <a:pt x="291" y="323"/>
                    <a:pt x="300" y="314"/>
                  </a:cubicBezTo>
                  <a:cubicBezTo>
                    <a:pt x="312" y="302"/>
                    <a:pt x="328" y="293"/>
                    <a:pt x="344" y="287"/>
                  </a:cubicBezTo>
                  <a:cubicBezTo>
                    <a:pt x="357" y="287"/>
                    <a:pt x="368" y="278"/>
                    <a:pt x="381" y="277"/>
                  </a:cubicBezTo>
                  <a:cubicBezTo>
                    <a:pt x="390" y="213"/>
                    <a:pt x="400" y="149"/>
                    <a:pt x="411" y="85"/>
                  </a:cubicBezTo>
                  <a:cubicBezTo>
                    <a:pt x="486" y="89"/>
                    <a:pt x="561" y="93"/>
                    <a:pt x="636" y="97"/>
                  </a:cubicBezTo>
                  <a:cubicBezTo>
                    <a:pt x="641" y="65"/>
                    <a:pt x="646" y="32"/>
                    <a:pt x="651" y="0"/>
                  </a:cubicBezTo>
                  <a:cubicBezTo>
                    <a:pt x="731" y="61"/>
                    <a:pt x="811" y="122"/>
                    <a:pt x="890" y="183"/>
                  </a:cubicBezTo>
                  <a:cubicBezTo>
                    <a:pt x="860" y="183"/>
                    <a:pt x="830" y="181"/>
                    <a:pt x="800" y="180"/>
                  </a:cubicBezTo>
                  <a:cubicBezTo>
                    <a:pt x="790" y="179"/>
                    <a:pt x="780" y="179"/>
                    <a:pt x="769" y="179"/>
                  </a:cubicBezTo>
                  <a:cubicBezTo>
                    <a:pt x="766" y="391"/>
                    <a:pt x="767" y="603"/>
                    <a:pt x="773" y="815"/>
                  </a:cubicBezTo>
                  <a:cubicBezTo>
                    <a:pt x="771" y="830"/>
                    <a:pt x="800" y="831"/>
                    <a:pt x="788" y="849"/>
                  </a:cubicBezTo>
                  <a:cubicBezTo>
                    <a:pt x="783" y="865"/>
                    <a:pt x="779" y="882"/>
                    <a:pt x="775" y="899"/>
                  </a:cubicBezTo>
                  <a:cubicBezTo>
                    <a:pt x="684" y="895"/>
                    <a:pt x="592" y="894"/>
                    <a:pt x="501" y="891"/>
                  </a:cubicBezTo>
                  <a:cubicBezTo>
                    <a:pt x="494" y="889"/>
                    <a:pt x="507" y="871"/>
                    <a:pt x="494" y="879"/>
                  </a:cubicBezTo>
                  <a:cubicBezTo>
                    <a:pt x="491" y="886"/>
                    <a:pt x="494" y="900"/>
                    <a:pt x="481" y="895"/>
                  </a:cubicBezTo>
                  <a:cubicBezTo>
                    <a:pt x="468" y="897"/>
                    <a:pt x="455" y="901"/>
                    <a:pt x="442" y="899"/>
                  </a:cubicBezTo>
                  <a:cubicBezTo>
                    <a:pt x="429" y="893"/>
                    <a:pt x="408" y="888"/>
                    <a:pt x="398" y="897"/>
                  </a:cubicBezTo>
                  <a:cubicBezTo>
                    <a:pt x="393" y="903"/>
                    <a:pt x="388" y="911"/>
                    <a:pt x="382" y="916"/>
                  </a:cubicBezTo>
                  <a:cubicBezTo>
                    <a:pt x="376" y="900"/>
                    <a:pt x="357" y="893"/>
                    <a:pt x="350" y="877"/>
                  </a:cubicBezTo>
                  <a:cubicBezTo>
                    <a:pt x="343" y="871"/>
                    <a:pt x="338" y="887"/>
                    <a:pt x="328" y="883"/>
                  </a:cubicBezTo>
                  <a:cubicBezTo>
                    <a:pt x="324" y="895"/>
                    <a:pt x="316" y="906"/>
                    <a:pt x="316" y="919"/>
                  </a:cubicBezTo>
                  <a:cubicBezTo>
                    <a:pt x="324" y="931"/>
                    <a:pt x="304" y="943"/>
                    <a:pt x="295" y="942"/>
                  </a:cubicBezTo>
                  <a:cubicBezTo>
                    <a:pt x="291" y="942"/>
                    <a:pt x="288" y="942"/>
                    <a:pt x="285" y="940"/>
                  </a:cubicBezTo>
                  <a:cubicBezTo>
                    <a:pt x="276" y="936"/>
                    <a:pt x="271" y="927"/>
                    <a:pt x="266" y="919"/>
                  </a:cubicBezTo>
                  <a:cubicBezTo>
                    <a:pt x="258" y="915"/>
                    <a:pt x="250" y="912"/>
                    <a:pt x="246" y="904"/>
                  </a:cubicBezTo>
                  <a:cubicBezTo>
                    <a:pt x="238" y="904"/>
                    <a:pt x="252" y="896"/>
                    <a:pt x="242" y="894"/>
                  </a:cubicBezTo>
                  <a:cubicBezTo>
                    <a:pt x="239" y="889"/>
                    <a:pt x="241" y="879"/>
                    <a:pt x="232" y="883"/>
                  </a:cubicBezTo>
                  <a:cubicBezTo>
                    <a:pt x="229" y="877"/>
                    <a:pt x="229" y="871"/>
                    <a:pt x="221" y="871"/>
                  </a:cubicBezTo>
                  <a:cubicBezTo>
                    <a:pt x="221" y="860"/>
                    <a:pt x="216" y="850"/>
                    <a:pt x="212" y="839"/>
                  </a:cubicBezTo>
                  <a:cubicBezTo>
                    <a:pt x="212" y="833"/>
                    <a:pt x="201" y="838"/>
                    <a:pt x="207" y="832"/>
                  </a:cubicBezTo>
                  <a:cubicBezTo>
                    <a:pt x="196" y="833"/>
                    <a:pt x="187" y="834"/>
                    <a:pt x="189" y="829"/>
                  </a:cubicBezTo>
                  <a:cubicBezTo>
                    <a:pt x="179" y="836"/>
                    <a:pt x="170" y="815"/>
                    <a:pt x="171" y="813"/>
                  </a:cubicBezTo>
                  <a:cubicBezTo>
                    <a:pt x="171" y="813"/>
                    <a:pt x="171" y="813"/>
                    <a:pt x="171" y="813"/>
                  </a:cubicBezTo>
                  <a:cubicBezTo>
                    <a:pt x="171" y="813"/>
                    <a:pt x="171" y="813"/>
                    <a:pt x="171" y="813"/>
                  </a:cubicBezTo>
                  <a:cubicBezTo>
                    <a:pt x="160" y="804"/>
                    <a:pt x="153" y="789"/>
                    <a:pt x="139" y="791"/>
                  </a:cubicBezTo>
                  <a:cubicBezTo>
                    <a:pt x="127" y="792"/>
                    <a:pt x="111" y="786"/>
                    <a:pt x="103" y="788"/>
                  </a:cubicBezTo>
                  <a:cubicBezTo>
                    <a:pt x="98" y="790"/>
                    <a:pt x="96" y="784"/>
                    <a:pt x="96" y="792"/>
                  </a:cubicBezTo>
                  <a:cubicBezTo>
                    <a:pt x="82" y="796"/>
                    <a:pt x="69" y="790"/>
                    <a:pt x="56" y="799"/>
                  </a:cubicBezTo>
                  <a:cubicBezTo>
                    <a:pt x="45" y="797"/>
                    <a:pt x="36" y="797"/>
                    <a:pt x="26" y="792"/>
                  </a:cubicBezTo>
                  <a:cubicBezTo>
                    <a:pt x="9" y="792"/>
                    <a:pt x="16" y="815"/>
                    <a:pt x="4" y="823"/>
                  </a:cubicBezTo>
                  <a:cubicBezTo>
                    <a:pt x="3" y="831"/>
                    <a:pt x="2" y="823"/>
                    <a:pt x="0" y="827"/>
                  </a:cubicBezTo>
                  <a:cubicBezTo>
                    <a:pt x="1" y="820"/>
                    <a:pt x="1" y="813"/>
                    <a:pt x="2" y="806"/>
                  </a:cubicBezTo>
                  <a:cubicBezTo>
                    <a:pt x="3" y="795"/>
                    <a:pt x="6" y="785"/>
                    <a:pt x="9" y="774"/>
                  </a:cubicBezTo>
                  <a:cubicBezTo>
                    <a:pt x="11" y="766"/>
                    <a:pt x="13" y="759"/>
                    <a:pt x="18" y="752"/>
                  </a:cubicBezTo>
                  <a:cubicBezTo>
                    <a:pt x="26" y="737"/>
                    <a:pt x="34" y="721"/>
                    <a:pt x="40" y="706"/>
                  </a:cubicBezTo>
                  <a:cubicBezTo>
                    <a:pt x="44" y="692"/>
                    <a:pt x="46" y="678"/>
                    <a:pt x="49" y="664"/>
                  </a:cubicBezTo>
                  <a:cubicBezTo>
                    <a:pt x="52" y="649"/>
                    <a:pt x="51" y="634"/>
                    <a:pt x="52" y="619"/>
                  </a:cubicBezTo>
                  <a:cubicBezTo>
                    <a:pt x="53" y="613"/>
                    <a:pt x="51" y="608"/>
                    <a:pt x="49" y="602"/>
                  </a:cubicBezTo>
                  <a:cubicBezTo>
                    <a:pt x="41" y="594"/>
                    <a:pt x="37" y="584"/>
                    <a:pt x="31" y="574"/>
                  </a:cubicBezTo>
                  <a:cubicBezTo>
                    <a:pt x="29" y="571"/>
                    <a:pt x="26" y="564"/>
                    <a:pt x="33" y="568"/>
                  </a:cubicBezTo>
                  <a:cubicBezTo>
                    <a:pt x="38" y="562"/>
                    <a:pt x="41" y="556"/>
                    <a:pt x="45" y="550"/>
                  </a:cubicBezTo>
                  <a:cubicBezTo>
                    <a:pt x="48" y="542"/>
                    <a:pt x="52" y="534"/>
                    <a:pt x="53" y="525"/>
                  </a:cubicBezTo>
                  <a:cubicBezTo>
                    <a:pt x="52" y="517"/>
                    <a:pt x="60" y="511"/>
                    <a:pt x="59" y="503"/>
                  </a:cubicBezTo>
                  <a:cubicBezTo>
                    <a:pt x="57" y="494"/>
                    <a:pt x="53" y="486"/>
                    <a:pt x="49" y="477"/>
                  </a:cubicBezTo>
                  <a:cubicBezTo>
                    <a:pt x="46" y="469"/>
                    <a:pt x="45" y="477"/>
                    <a:pt x="41" y="479"/>
                  </a:cubicBezTo>
                  <a:cubicBezTo>
                    <a:pt x="36" y="483"/>
                    <a:pt x="38" y="473"/>
                    <a:pt x="36" y="470"/>
                  </a:cubicBezTo>
                  <a:cubicBezTo>
                    <a:pt x="35" y="460"/>
                    <a:pt x="30" y="451"/>
                    <a:pt x="27" y="441"/>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89" name="Google Shape;2762;p3">
              <a:extLst>
                <a:ext uri="{FF2B5EF4-FFF2-40B4-BE49-F238E27FC236}">
                  <a16:creationId xmlns:a16="http://schemas.microsoft.com/office/drawing/2014/main" id="{5BD6CA6C-7B97-A62B-8AD7-22FDF66D2D54}"/>
                </a:ext>
              </a:extLst>
            </p:cNvPr>
            <p:cNvSpPr/>
            <p:nvPr/>
          </p:nvSpPr>
          <p:spPr>
            <a:xfrm>
              <a:off x="8156846" y="5532920"/>
              <a:ext cx="289849" cy="317191"/>
            </a:xfrm>
            <a:custGeom>
              <a:avLst/>
              <a:gdLst/>
              <a:ahLst/>
              <a:cxnLst/>
              <a:rect l="l" t="t" r="r" b="b"/>
              <a:pathLst>
                <a:path w="1219" h="1132" extrusionOk="0">
                  <a:moveTo>
                    <a:pt x="19" y="763"/>
                  </a:moveTo>
                  <a:cubicBezTo>
                    <a:pt x="28" y="764"/>
                    <a:pt x="48" y="752"/>
                    <a:pt x="40" y="740"/>
                  </a:cubicBezTo>
                  <a:cubicBezTo>
                    <a:pt x="40" y="727"/>
                    <a:pt x="48" y="716"/>
                    <a:pt x="52" y="704"/>
                  </a:cubicBezTo>
                  <a:cubicBezTo>
                    <a:pt x="62" y="708"/>
                    <a:pt x="67" y="692"/>
                    <a:pt x="74" y="698"/>
                  </a:cubicBezTo>
                  <a:cubicBezTo>
                    <a:pt x="81" y="714"/>
                    <a:pt x="100" y="721"/>
                    <a:pt x="106" y="737"/>
                  </a:cubicBezTo>
                  <a:cubicBezTo>
                    <a:pt x="112" y="732"/>
                    <a:pt x="117" y="724"/>
                    <a:pt x="122" y="718"/>
                  </a:cubicBezTo>
                  <a:cubicBezTo>
                    <a:pt x="132" y="709"/>
                    <a:pt x="153" y="714"/>
                    <a:pt x="166" y="720"/>
                  </a:cubicBezTo>
                  <a:cubicBezTo>
                    <a:pt x="179" y="722"/>
                    <a:pt x="192" y="718"/>
                    <a:pt x="205" y="716"/>
                  </a:cubicBezTo>
                  <a:cubicBezTo>
                    <a:pt x="218" y="721"/>
                    <a:pt x="215" y="707"/>
                    <a:pt x="218" y="700"/>
                  </a:cubicBezTo>
                  <a:cubicBezTo>
                    <a:pt x="231" y="692"/>
                    <a:pt x="218" y="710"/>
                    <a:pt x="225" y="712"/>
                  </a:cubicBezTo>
                  <a:cubicBezTo>
                    <a:pt x="316" y="715"/>
                    <a:pt x="408" y="716"/>
                    <a:pt x="499" y="720"/>
                  </a:cubicBezTo>
                  <a:cubicBezTo>
                    <a:pt x="503" y="703"/>
                    <a:pt x="507" y="686"/>
                    <a:pt x="512" y="670"/>
                  </a:cubicBezTo>
                  <a:cubicBezTo>
                    <a:pt x="524" y="652"/>
                    <a:pt x="495" y="651"/>
                    <a:pt x="497" y="636"/>
                  </a:cubicBezTo>
                  <a:cubicBezTo>
                    <a:pt x="491" y="424"/>
                    <a:pt x="490" y="212"/>
                    <a:pt x="493" y="0"/>
                  </a:cubicBezTo>
                  <a:cubicBezTo>
                    <a:pt x="504" y="0"/>
                    <a:pt x="514" y="0"/>
                    <a:pt x="524" y="1"/>
                  </a:cubicBezTo>
                  <a:cubicBezTo>
                    <a:pt x="554" y="2"/>
                    <a:pt x="584" y="4"/>
                    <a:pt x="614" y="4"/>
                  </a:cubicBezTo>
                  <a:cubicBezTo>
                    <a:pt x="615" y="5"/>
                    <a:pt x="615" y="5"/>
                    <a:pt x="615" y="5"/>
                  </a:cubicBezTo>
                  <a:cubicBezTo>
                    <a:pt x="720" y="86"/>
                    <a:pt x="825" y="169"/>
                    <a:pt x="928" y="253"/>
                  </a:cubicBezTo>
                  <a:cubicBezTo>
                    <a:pt x="954" y="272"/>
                    <a:pt x="981" y="290"/>
                    <a:pt x="1007" y="309"/>
                  </a:cubicBezTo>
                  <a:cubicBezTo>
                    <a:pt x="1014" y="318"/>
                    <a:pt x="996" y="340"/>
                    <a:pt x="1015" y="337"/>
                  </a:cubicBezTo>
                  <a:cubicBezTo>
                    <a:pt x="1025" y="346"/>
                    <a:pt x="1042" y="347"/>
                    <a:pt x="1042" y="364"/>
                  </a:cubicBezTo>
                  <a:cubicBezTo>
                    <a:pt x="1052" y="372"/>
                    <a:pt x="1063" y="379"/>
                    <a:pt x="1076" y="373"/>
                  </a:cubicBezTo>
                  <a:cubicBezTo>
                    <a:pt x="1089" y="374"/>
                    <a:pt x="1090" y="397"/>
                    <a:pt x="1107" y="393"/>
                  </a:cubicBezTo>
                  <a:cubicBezTo>
                    <a:pt x="1122" y="396"/>
                    <a:pt x="1138" y="398"/>
                    <a:pt x="1148" y="410"/>
                  </a:cubicBezTo>
                  <a:cubicBezTo>
                    <a:pt x="1143" y="424"/>
                    <a:pt x="1156" y="440"/>
                    <a:pt x="1142" y="450"/>
                  </a:cubicBezTo>
                  <a:cubicBezTo>
                    <a:pt x="1132" y="465"/>
                    <a:pt x="1158" y="475"/>
                    <a:pt x="1169" y="468"/>
                  </a:cubicBezTo>
                  <a:cubicBezTo>
                    <a:pt x="1186" y="466"/>
                    <a:pt x="1202" y="463"/>
                    <a:pt x="1219" y="460"/>
                  </a:cubicBezTo>
                  <a:cubicBezTo>
                    <a:pt x="1216" y="512"/>
                    <a:pt x="1215" y="564"/>
                    <a:pt x="1212" y="616"/>
                  </a:cubicBezTo>
                  <a:cubicBezTo>
                    <a:pt x="1207" y="631"/>
                    <a:pt x="1207" y="647"/>
                    <a:pt x="1207" y="663"/>
                  </a:cubicBezTo>
                  <a:cubicBezTo>
                    <a:pt x="1193" y="673"/>
                    <a:pt x="1193" y="690"/>
                    <a:pt x="1185" y="704"/>
                  </a:cubicBezTo>
                  <a:cubicBezTo>
                    <a:pt x="1187" y="719"/>
                    <a:pt x="1172" y="719"/>
                    <a:pt x="1164" y="727"/>
                  </a:cubicBezTo>
                  <a:cubicBezTo>
                    <a:pt x="1153" y="729"/>
                    <a:pt x="1158" y="748"/>
                    <a:pt x="1147" y="742"/>
                  </a:cubicBezTo>
                  <a:cubicBezTo>
                    <a:pt x="1136" y="743"/>
                    <a:pt x="1121" y="731"/>
                    <a:pt x="1116" y="744"/>
                  </a:cubicBezTo>
                  <a:cubicBezTo>
                    <a:pt x="1081" y="742"/>
                    <a:pt x="1046" y="744"/>
                    <a:pt x="1012" y="746"/>
                  </a:cubicBezTo>
                  <a:cubicBezTo>
                    <a:pt x="1000" y="745"/>
                    <a:pt x="988" y="746"/>
                    <a:pt x="980" y="757"/>
                  </a:cubicBezTo>
                  <a:cubicBezTo>
                    <a:pt x="970" y="771"/>
                    <a:pt x="949" y="774"/>
                    <a:pt x="933" y="767"/>
                  </a:cubicBezTo>
                  <a:cubicBezTo>
                    <a:pt x="933" y="767"/>
                    <a:pt x="933" y="767"/>
                    <a:pt x="933" y="767"/>
                  </a:cubicBezTo>
                  <a:cubicBezTo>
                    <a:pt x="930" y="769"/>
                    <a:pt x="926" y="770"/>
                    <a:pt x="923" y="769"/>
                  </a:cubicBezTo>
                  <a:cubicBezTo>
                    <a:pt x="915" y="765"/>
                    <a:pt x="913" y="768"/>
                    <a:pt x="912" y="773"/>
                  </a:cubicBezTo>
                  <a:cubicBezTo>
                    <a:pt x="906" y="771"/>
                    <a:pt x="901" y="769"/>
                    <a:pt x="895" y="767"/>
                  </a:cubicBezTo>
                  <a:cubicBezTo>
                    <a:pt x="886" y="764"/>
                    <a:pt x="879" y="757"/>
                    <a:pt x="870" y="764"/>
                  </a:cubicBezTo>
                  <a:cubicBezTo>
                    <a:pt x="862" y="760"/>
                    <a:pt x="850" y="757"/>
                    <a:pt x="841" y="761"/>
                  </a:cubicBezTo>
                  <a:cubicBezTo>
                    <a:pt x="828" y="773"/>
                    <a:pt x="814" y="784"/>
                    <a:pt x="797" y="786"/>
                  </a:cubicBezTo>
                  <a:cubicBezTo>
                    <a:pt x="784" y="792"/>
                    <a:pt x="774" y="805"/>
                    <a:pt x="760" y="803"/>
                  </a:cubicBezTo>
                  <a:cubicBezTo>
                    <a:pt x="741" y="798"/>
                    <a:pt x="753" y="822"/>
                    <a:pt x="741" y="827"/>
                  </a:cubicBezTo>
                  <a:cubicBezTo>
                    <a:pt x="728" y="824"/>
                    <a:pt x="710" y="809"/>
                    <a:pt x="699" y="827"/>
                  </a:cubicBezTo>
                  <a:cubicBezTo>
                    <a:pt x="685" y="832"/>
                    <a:pt x="676" y="847"/>
                    <a:pt x="679" y="861"/>
                  </a:cubicBezTo>
                  <a:cubicBezTo>
                    <a:pt x="674" y="872"/>
                    <a:pt x="664" y="861"/>
                    <a:pt x="655" y="861"/>
                  </a:cubicBezTo>
                  <a:cubicBezTo>
                    <a:pt x="658" y="861"/>
                    <a:pt x="650" y="877"/>
                    <a:pt x="652" y="883"/>
                  </a:cubicBezTo>
                  <a:cubicBezTo>
                    <a:pt x="656" y="898"/>
                    <a:pt x="638" y="887"/>
                    <a:pt x="638" y="896"/>
                  </a:cubicBezTo>
                  <a:cubicBezTo>
                    <a:pt x="628" y="908"/>
                    <a:pt x="617" y="883"/>
                    <a:pt x="605" y="884"/>
                  </a:cubicBezTo>
                  <a:cubicBezTo>
                    <a:pt x="595" y="884"/>
                    <a:pt x="608" y="878"/>
                    <a:pt x="600" y="875"/>
                  </a:cubicBezTo>
                  <a:cubicBezTo>
                    <a:pt x="594" y="880"/>
                    <a:pt x="583" y="890"/>
                    <a:pt x="580" y="897"/>
                  </a:cubicBezTo>
                  <a:cubicBezTo>
                    <a:pt x="563" y="900"/>
                    <a:pt x="582" y="913"/>
                    <a:pt x="580" y="924"/>
                  </a:cubicBezTo>
                  <a:cubicBezTo>
                    <a:pt x="583" y="939"/>
                    <a:pt x="561" y="926"/>
                    <a:pt x="560" y="937"/>
                  </a:cubicBezTo>
                  <a:cubicBezTo>
                    <a:pt x="570" y="945"/>
                    <a:pt x="560" y="952"/>
                    <a:pt x="563" y="962"/>
                  </a:cubicBezTo>
                  <a:cubicBezTo>
                    <a:pt x="560" y="963"/>
                    <a:pt x="553" y="970"/>
                    <a:pt x="552" y="972"/>
                  </a:cubicBezTo>
                  <a:cubicBezTo>
                    <a:pt x="549" y="984"/>
                    <a:pt x="532" y="988"/>
                    <a:pt x="520" y="988"/>
                  </a:cubicBezTo>
                  <a:cubicBezTo>
                    <a:pt x="509" y="986"/>
                    <a:pt x="503" y="997"/>
                    <a:pt x="494" y="999"/>
                  </a:cubicBezTo>
                  <a:cubicBezTo>
                    <a:pt x="492" y="997"/>
                    <a:pt x="490" y="996"/>
                    <a:pt x="490" y="1000"/>
                  </a:cubicBezTo>
                  <a:cubicBezTo>
                    <a:pt x="491" y="1000"/>
                    <a:pt x="493" y="1000"/>
                    <a:pt x="494" y="999"/>
                  </a:cubicBezTo>
                  <a:cubicBezTo>
                    <a:pt x="496" y="1003"/>
                    <a:pt x="498" y="1010"/>
                    <a:pt x="496" y="1013"/>
                  </a:cubicBezTo>
                  <a:cubicBezTo>
                    <a:pt x="505" y="1023"/>
                    <a:pt x="498" y="1033"/>
                    <a:pt x="496" y="1044"/>
                  </a:cubicBezTo>
                  <a:cubicBezTo>
                    <a:pt x="496" y="1056"/>
                    <a:pt x="482" y="1053"/>
                    <a:pt x="478" y="1060"/>
                  </a:cubicBezTo>
                  <a:cubicBezTo>
                    <a:pt x="484" y="1071"/>
                    <a:pt x="481" y="1081"/>
                    <a:pt x="478" y="1091"/>
                  </a:cubicBezTo>
                  <a:cubicBezTo>
                    <a:pt x="476" y="1095"/>
                    <a:pt x="475" y="1101"/>
                    <a:pt x="475" y="1106"/>
                  </a:cubicBezTo>
                  <a:cubicBezTo>
                    <a:pt x="474" y="1106"/>
                    <a:pt x="474" y="1106"/>
                    <a:pt x="474" y="1106"/>
                  </a:cubicBezTo>
                  <a:cubicBezTo>
                    <a:pt x="466" y="1103"/>
                    <a:pt x="455" y="1107"/>
                    <a:pt x="448" y="1110"/>
                  </a:cubicBezTo>
                  <a:cubicBezTo>
                    <a:pt x="446" y="1120"/>
                    <a:pt x="430" y="1132"/>
                    <a:pt x="422" y="1118"/>
                  </a:cubicBezTo>
                  <a:cubicBezTo>
                    <a:pt x="427" y="1111"/>
                    <a:pt x="427" y="1102"/>
                    <a:pt x="422" y="1097"/>
                  </a:cubicBezTo>
                  <a:cubicBezTo>
                    <a:pt x="430" y="1087"/>
                    <a:pt x="418" y="1079"/>
                    <a:pt x="409" y="1087"/>
                  </a:cubicBezTo>
                  <a:cubicBezTo>
                    <a:pt x="413" y="1094"/>
                    <a:pt x="405" y="1099"/>
                    <a:pt x="398" y="1093"/>
                  </a:cubicBezTo>
                  <a:cubicBezTo>
                    <a:pt x="393" y="1082"/>
                    <a:pt x="388" y="1094"/>
                    <a:pt x="389" y="1100"/>
                  </a:cubicBezTo>
                  <a:cubicBezTo>
                    <a:pt x="396" y="1111"/>
                    <a:pt x="384" y="1112"/>
                    <a:pt x="376" y="1110"/>
                  </a:cubicBezTo>
                  <a:cubicBezTo>
                    <a:pt x="362" y="1108"/>
                    <a:pt x="371" y="1122"/>
                    <a:pt x="364" y="1126"/>
                  </a:cubicBezTo>
                  <a:cubicBezTo>
                    <a:pt x="358" y="1116"/>
                    <a:pt x="343" y="1123"/>
                    <a:pt x="338" y="1113"/>
                  </a:cubicBezTo>
                  <a:cubicBezTo>
                    <a:pt x="337" y="1128"/>
                    <a:pt x="334" y="1095"/>
                    <a:pt x="325" y="1104"/>
                  </a:cubicBezTo>
                  <a:cubicBezTo>
                    <a:pt x="312" y="1099"/>
                    <a:pt x="310" y="1116"/>
                    <a:pt x="303" y="1121"/>
                  </a:cubicBezTo>
                  <a:cubicBezTo>
                    <a:pt x="298" y="1125"/>
                    <a:pt x="296" y="1124"/>
                    <a:pt x="295" y="1123"/>
                  </a:cubicBezTo>
                  <a:cubicBezTo>
                    <a:pt x="294" y="1120"/>
                    <a:pt x="295" y="1115"/>
                    <a:pt x="293" y="1112"/>
                  </a:cubicBezTo>
                  <a:cubicBezTo>
                    <a:pt x="277" y="1107"/>
                    <a:pt x="292" y="1111"/>
                    <a:pt x="281" y="1104"/>
                  </a:cubicBezTo>
                  <a:cubicBezTo>
                    <a:pt x="265" y="1096"/>
                    <a:pt x="273" y="1074"/>
                    <a:pt x="273" y="1060"/>
                  </a:cubicBezTo>
                  <a:cubicBezTo>
                    <a:pt x="266" y="1045"/>
                    <a:pt x="255" y="1065"/>
                    <a:pt x="245" y="1061"/>
                  </a:cubicBezTo>
                  <a:cubicBezTo>
                    <a:pt x="248" y="1052"/>
                    <a:pt x="257" y="1038"/>
                    <a:pt x="266" y="1037"/>
                  </a:cubicBezTo>
                  <a:cubicBezTo>
                    <a:pt x="273" y="1037"/>
                    <a:pt x="265" y="1033"/>
                    <a:pt x="268" y="1031"/>
                  </a:cubicBezTo>
                  <a:cubicBezTo>
                    <a:pt x="262" y="1023"/>
                    <a:pt x="248" y="1022"/>
                    <a:pt x="246" y="1010"/>
                  </a:cubicBezTo>
                  <a:cubicBezTo>
                    <a:pt x="235" y="1010"/>
                    <a:pt x="238" y="1000"/>
                    <a:pt x="241" y="993"/>
                  </a:cubicBezTo>
                  <a:cubicBezTo>
                    <a:pt x="248" y="981"/>
                    <a:pt x="229" y="980"/>
                    <a:pt x="235" y="969"/>
                  </a:cubicBezTo>
                  <a:cubicBezTo>
                    <a:pt x="227" y="965"/>
                    <a:pt x="232" y="959"/>
                    <a:pt x="230" y="952"/>
                  </a:cubicBezTo>
                  <a:cubicBezTo>
                    <a:pt x="225" y="945"/>
                    <a:pt x="202" y="937"/>
                    <a:pt x="202" y="948"/>
                  </a:cubicBezTo>
                  <a:cubicBezTo>
                    <a:pt x="214" y="959"/>
                    <a:pt x="197" y="961"/>
                    <a:pt x="189" y="964"/>
                  </a:cubicBezTo>
                  <a:cubicBezTo>
                    <a:pt x="178" y="965"/>
                    <a:pt x="177" y="985"/>
                    <a:pt x="163" y="974"/>
                  </a:cubicBezTo>
                  <a:cubicBezTo>
                    <a:pt x="152" y="970"/>
                    <a:pt x="139" y="958"/>
                    <a:pt x="128" y="966"/>
                  </a:cubicBezTo>
                  <a:cubicBezTo>
                    <a:pt x="115" y="966"/>
                    <a:pt x="107" y="998"/>
                    <a:pt x="98" y="978"/>
                  </a:cubicBezTo>
                  <a:cubicBezTo>
                    <a:pt x="99" y="965"/>
                    <a:pt x="81" y="953"/>
                    <a:pt x="74" y="969"/>
                  </a:cubicBezTo>
                  <a:cubicBezTo>
                    <a:pt x="67" y="984"/>
                    <a:pt x="56" y="972"/>
                    <a:pt x="48" y="965"/>
                  </a:cubicBezTo>
                  <a:cubicBezTo>
                    <a:pt x="49" y="960"/>
                    <a:pt x="51" y="950"/>
                    <a:pt x="54" y="947"/>
                  </a:cubicBezTo>
                  <a:cubicBezTo>
                    <a:pt x="51" y="944"/>
                    <a:pt x="51" y="944"/>
                    <a:pt x="51" y="944"/>
                  </a:cubicBezTo>
                  <a:cubicBezTo>
                    <a:pt x="54" y="944"/>
                    <a:pt x="56" y="943"/>
                    <a:pt x="58" y="940"/>
                  </a:cubicBezTo>
                  <a:cubicBezTo>
                    <a:pt x="47" y="932"/>
                    <a:pt x="60" y="920"/>
                    <a:pt x="56" y="910"/>
                  </a:cubicBezTo>
                  <a:cubicBezTo>
                    <a:pt x="61" y="904"/>
                    <a:pt x="59" y="903"/>
                    <a:pt x="57" y="898"/>
                  </a:cubicBezTo>
                  <a:cubicBezTo>
                    <a:pt x="49" y="891"/>
                    <a:pt x="50" y="880"/>
                    <a:pt x="45" y="871"/>
                  </a:cubicBezTo>
                  <a:cubicBezTo>
                    <a:pt x="37" y="861"/>
                    <a:pt x="33" y="881"/>
                    <a:pt x="27" y="871"/>
                  </a:cubicBezTo>
                  <a:cubicBezTo>
                    <a:pt x="31" y="860"/>
                    <a:pt x="9" y="853"/>
                    <a:pt x="17" y="842"/>
                  </a:cubicBezTo>
                  <a:cubicBezTo>
                    <a:pt x="27" y="837"/>
                    <a:pt x="24" y="829"/>
                    <a:pt x="21" y="821"/>
                  </a:cubicBezTo>
                  <a:cubicBezTo>
                    <a:pt x="26" y="810"/>
                    <a:pt x="22" y="799"/>
                    <a:pt x="14" y="793"/>
                  </a:cubicBezTo>
                  <a:cubicBezTo>
                    <a:pt x="0" y="784"/>
                    <a:pt x="23" y="771"/>
                    <a:pt x="9" y="762"/>
                  </a:cubicBezTo>
                  <a:cubicBezTo>
                    <a:pt x="9" y="761"/>
                    <a:pt x="9" y="761"/>
                    <a:pt x="9" y="761"/>
                  </a:cubicBezTo>
                  <a:cubicBezTo>
                    <a:pt x="12" y="763"/>
                    <a:pt x="15" y="763"/>
                    <a:pt x="19" y="763"/>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90" name="Google Shape;2763;p3">
              <a:extLst>
                <a:ext uri="{FF2B5EF4-FFF2-40B4-BE49-F238E27FC236}">
                  <a16:creationId xmlns:a16="http://schemas.microsoft.com/office/drawing/2014/main" id="{10092776-4D70-F51C-A180-C66988CBD3BC}"/>
                </a:ext>
              </a:extLst>
            </p:cNvPr>
            <p:cNvSpPr/>
            <p:nvPr/>
          </p:nvSpPr>
          <p:spPr>
            <a:xfrm>
              <a:off x="9596083" y="5940295"/>
              <a:ext cx="36292" cy="32591"/>
            </a:xfrm>
            <a:custGeom>
              <a:avLst/>
              <a:gdLst/>
              <a:ahLst/>
              <a:cxnLst/>
              <a:rect l="l" t="t" r="r" b="b"/>
              <a:pathLst>
                <a:path w="10" h="9" extrusionOk="0">
                  <a:moveTo>
                    <a:pt x="0" y="2"/>
                  </a:moveTo>
                  <a:lnTo>
                    <a:pt x="2" y="9"/>
                  </a:lnTo>
                  <a:lnTo>
                    <a:pt x="4" y="9"/>
                  </a:lnTo>
                  <a:lnTo>
                    <a:pt x="10" y="6"/>
                  </a:lnTo>
                  <a:lnTo>
                    <a:pt x="10" y="0"/>
                  </a:lnTo>
                  <a:lnTo>
                    <a:pt x="4" y="0"/>
                  </a:lnTo>
                  <a:lnTo>
                    <a:pt x="2" y="2"/>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91" name="Google Shape;2765;p3">
              <a:extLst>
                <a:ext uri="{FF2B5EF4-FFF2-40B4-BE49-F238E27FC236}">
                  <a16:creationId xmlns:a16="http://schemas.microsoft.com/office/drawing/2014/main" id="{0EC33EEF-DD5C-AE02-706E-B0641A973EDC}"/>
                </a:ext>
              </a:extLst>
            </p:cNvPr>
            <p:cNvSpPr/>
            <p:nvPr/>
          </p:nvSpPr>
          <p:spPr>
            <a:xfrm>
              <a:off x="10260832" y="5926196"/>
              <a:ext cx="163310" cy="123123"/>
            </a:xfrm>
            <a:custGeom>
              <a:avLst/>
              <a:gdLst/>
              <a:ahLst/>
              <a:cxnLst/>
              <a:rect l="l" t="t" r="r" b="b"/>
              <a:pathLst>
                <a:path w="45" h="34" extrusionOk="0">
                  <a:moveTo>
                    <a:pt x="43" y="11"/>
                  </a:moveTo>
                  <a:lnTo>
                    <a:pt x="39" y="11"/>
                  </a:lnTo>
                  <a:lnTo>
                    <a:pt x="45" y="9"/>
                  </a:lnTo>
                  <a:lnTo>
                    <a:pt x="37" y="5"/>
                  </a:lnTo>
                  <a:lnTo>
                    <a:pt x="37" y="2"/>
                  </a:lnTo>
                  <a:lnTo>
                    <a:pt x="35" y="0"/>
                  </a:lnTo>
                  <a:lnTo>
                    <a:pt x="27" y="9"/>
                  </a:lnTo>
                  <a:lnTo>
                    <a:pt x="27" y="11"/>
                  </a:lnTo>
                  <a:lnTo>
                    <a:pt x="27" y="16"/>
                  </a:lnTo>
                  <a:lnTo>
                    <a:pt x="23" y="16"/>
                  </a:lnTo>
                  <a:lnTo>
                    <a:pt x="20" y="11"/>
                  </a:lnTo>
                  <a:lnTo>
                    <a:pt x="14" y="20"/>
                  </a:lnTo>
                  <a:lnTo>
                    <a:pt x="8" y="20"/>
                  </a:lnTo>
                  <a:lnTo>
                    <a:pt x="6" y="29"/>
                  </a:lnTo>
                  <a:lnTo>
                    <a:pt x="0" y="27"/>
                  </a:lnTo>
                  <a:lnTo>
                    <a:pt x="4" y="34"/>
                  </a:lnTo>
                  <a:lnTo>
                    <a:pt x="8" y="34"/>
                  </a:lnTo>
                  <a:lnTo>
                    <a:pt x="12" y="29"/>
                  </a:lnTo>
                  <a:lnTo>
                    <a:pt x="16" y="34"/>
                  </a:lnTo>
                  <a:lnTo>
                    <a:pt x="23" y="29"/>
                  </a:lnTo>
                  <a:lnTo>
                    <a:pt x="29" y="16"/>
                  </a:lnTo>
                  <a:lnTo>
                    <a:pt x="31" y="16"/>
                  </a:lnTo>
                  <a:lnTo>
                    <a:pt x="37" y="16"/>
                  </a:lnTo>
                  <a:lnTo>
                    <a:pt x="39" y="14"/>
                  </a:lnTo>
                  <a:lnTo>
                    <a:pt x="43" y="11"/>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92" name="Google Shape;2766;p3">
              <a:extLst>
                <a:ext uri="{FF2B5EF4-FFF2-40B4-BE49-F238E27FC236}">
                  <a16:creationId xmlns:a16="http://schemas.microsoft.com/office/drawing/2014/main" id="{72B8E931-6623-FA52-12AB-FCD6DA71A637}"/>
                </a:ext>
              </a:extLst>
            </p:cNvPr>
            <p:cNvSpPr/>
            <p:nvPr/>
          </p:nvSpPr>
          <p:spPr>
            <a:xfrm>
              <a:off x="10101149" y="5926196"/>
              <a:ext cx="68953" cy="105017"/>
            </a:xfrm>
            <a:custGeom>
              <a:avLst/>
              <a:gdLst/>
              <a:ahLst/>
              <a:cxnLst/>
              <a:rect l="l" t="t" r="r" b="b"/>
              <a:pathLst>
                <a:path w="19" h="29" extrusionOk="0">
                  <a:moveTo>
                    <a:pt x="0" y="2"/>
                  </a:moveTo>
                  <a:lnTo>
                    <a:pt x="0" y="0"/>
                  </a:lnTo>
                  <a:lnTo>
                    <a:pt x="2" y="2"/>
                  </a:lnTo>
                  <a:lnTo>
                    <a:pt x="2" y="5"/>
                  </a:lnTo>
                  <a:lnTo>
                    <a:pt x="4" y="5"/>
                  </a:lnTo>
                  <a:lnTo>
                    <a:pt x="8" y="2"/>
                  </a:lnTo>
                  <a:lnTo>
                    <a:pt x="12" y="11"/>
                  </a:lnTo>
                  <a:lnTo>
                    <a:pt x="12" y="20"/>
                  </a:lnTo>
                  <a:lnTo>
                    <a:pt x="19" y="29"/>
                  </a:lnTo>
                  <a:lnTo>
                    <a:pt x="12" y="29"/>
                  </a:lnTo>
                  <a:lnTo>
                    <a:pt x="4" y="20"/>
                  </a:lnTo>
                  <a:lnTo>
                    <a:pt x="0" y="16"/>
                  </a:lnTo>
                  <a:lnTo>
                    <a:pt x="0" y="9"/>
                  </a:lnTo>
                  <a:lnTo>
                    <a:pt x="0" y="2"/>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93" name="Google Shape;2767;p3">
              <a:extLst>
                <a:ext uri="{FF2B5EF4-FFF2-40B4-BE49-F238E27FC236}">
                  <a16:creationId xmlns:a16="http://schemas.microsoft.com/office/drawing/2014/main" id="{77A8F569-CB1B-9BEE-F427-44EEA919292E}"/>
                </a:ext>
              </a:extLst>
            </p:cNvPr>
            <p:cNvSpPr/>
            <p:nvPr/>
          </p:nvSpPr>
          <p:spPr>
            <a:xfrm>
              <a:off x="8939439" y="6268696"/>
              <a:ext cx="56130" cy="168084"/>
            </a:xfrm>
            <a:custGeom>
              <a:avLst/>
              <a:gdLst/>
              <a:ahLst/>
              <a:cxnLst/>
              <a:rect l="l" t="t" r="r" b="b"/>
              <a:pathLst>
                <a:path w="237" h="600" extrusionOk="0">
                  <a:moveTo>
                    <a:pt x="49" y="0"/>
                  </a:moveTo>
                  <a:cubicBezTo>
                    <a:pt x="56" y="14"/>
                    <a:pt x="74" y="1"/>
                    <a:pt x="79" y="17"/>
                  </a:cubicBezTo>
                  <a:cubicBezTo>
                    <a:pt x="91" y="17"/>
                    <a:pt x="105" y="14"/>
                    <a:pt x="115" y="23"/>
                  </a:cubicBezTo>
                  <a:cubicBezTo>
                    <a:pt x="119" y="19"/>
                    <a:pt x="115" y="3"/>
                    <a:pt x="127" y="10"/>
                  </a:cubicBezTo>
                  <a:cubicBezTo>
                    <a:pt x="138" y="22"/>
                    <a:pt x="150" y="34"/>
                    <a:pt x="157" y="49"/>
                  </a:cubicBezTo>
                  <a:cubicBezTo>
                    <a:pt x="162" y="67"/>
                    <a:pt x="157" y="86"/>
                    <a:pt x="165" y="102"/>
                  </a:cubicBezTo>
                  <a:cubicBezTo>
                    <a:pt x="167" y="115"/>
                    <a:pt x="152" y="129"/>
                    <a:pt x="166" y="140"/>
                  </a:cubicBezTo>
                  <a:cubicBezTo>
                    <a:pt x="168" y="153"/>
                    <a:pt x="184" y="151"/>
                    <a:pt x="184" y="166"/>
                  </a:cubicBezTo>
                  <a:cubicBezTo>
                    <a:pt x="184" y="166"/>
                    <a:pt x="185" y="166"/>
                    <a:pt x="185" y="167"/>
                  </a:cubicBezTo>
                  <a:cubicBezTo>
                    <a:pt x="184" y="168"/>
                    <a:pt x="184" y="168"/>
                    <a:pt x="184" y="168"/>
                  </a:cubicBezTo>
                  <a:cubicBezTo>
                    <a:pt x="173" y="169"/>
                    <a:pt x="155" y="163"/>
                    <a:pt x="158" y="180"/>
                  </a:cubicBezTo>
                  <a:cubicBezTo>
                    <a:pt x="154" y="193"/>
                    <a:pt x="140" y="202"/>
                    <a:pt x="138" y="216"/>
                  </a:cubicBezTo>
                  <a:cubicBezTo>
                    <a:pt x="140" y="230"/>
                    <a:pt x="144" y="243"/>
                    <a:pt x="147" y="257"/>
                  </a:cubicBezTo>
                  <a:cubicBezTo>
                    <a:pt x="147" y="273"/>
                    <a:pt x="149" y="288"/>
                    <a:pt x="148" y="303"/>
                  </a:cubicBezTo>
                  <a:cubicBezTo>
                    <a:pt x="150" y="320"/>
                    <a:pt x="170" y="311"/>
                    <a:pt x="178" y="324"/>
                  </a:cubicBezTo>
                  <a:cubicBezTo>
                    <a:pt x="188" y="332"/>
                    <a:pt x="192" y="345"/>
                    <a:pt x="202" y="355"/>
                  </a:cubicBezTo>
                  <a:cubicBezTo>
                    <a:pt x="212" y="365"/>
                    <a:pt x="215" y="380"/>
                    <a:pt x="225" y="390"/>
                  </a:cubicBezTo>
                  <a:cubicBezTo>
                    <a:pt x="236" y="400"/>
                    <a:pt x="237" y="415"/>
                    <a:pt x="236" y="428"/>
                  </a:cubicBezTo>
                  <a:cubicBezTo>
                    <a:pt x="225" y="440"/>
                    <a:pt x="230" y="454"/>
                    <a:pt x="230" y="468"/>
                  </a:cubicBezTo>
                  <a:cubicBezTo>
                    <a:pt x="227" y="482"/>
                    <a:pt x="228" y="497"/>
                    <a:pt x="222" y="511"/>
                  </a:cubicBezTo>
                  <a:cubicBezTo>
                    <a:pt x="211" y="524"/>
                    <a:pt x="188" y="508"/>
                    <a:pt x="184" y="529"/>
                  </a:cubicBezTo>
                  <a:cubicBezTo>
                    <a:pt x="187" y="541"/>
                    <a:pt x="164" y="547"/>
                    <a:pt x="178" y="556"/>
                  </a:cubicBezTo>
                  <a:cubicBezTo>
                    <a:pt x="186" y="565"/>
                    <a:pt x="179" y="579"/>
                    <a:pt x="181" y="590"/>
                  </a:cubicBezTo>
                  <a:cubicBezTo>
                    <a:pt x="170" y="600"/>
                    <a:pt x="156" y="583"/>
                    <a:pt x="170" y="577"/>
                  </a:cubicBezTo>
                  <a:cubicBezTo>
                    <a:pt x="174" y="565"/>
                    <a:pt x="155" y="567"/>
                    <a:pt x="152" y="555"/>
                  </a:cubicBezTo>
                  <a:cubicBezTo>
                    <a:pt x="141" y="544"/>
                    <a:pt x="133" y="531"/>
                    <a:pt x="122" y="521"/>
                  </a:cubicBezTo>
                  <a:cubicBezTo>
                    <a:pt x="125" y="511"/>
                    <a:pt x="121" y="503"/>
                    <a:pt x="113" y="497"/>
                  </a:cubicBezTo>
                  <a:cubicBezTo>
                    <a:pt x="110" y="484"/>
                    <a:pt x="132" y="483"/>
                    <a:pt x="127" y="468"/>
                  </a:cubicBezTo>
                  <a:cubicBezTo>
                    <a:pt x="131" y="457"/>
                    <a:pt x="143" y="450"/>
                    <a:pt x="139" y="437"/>
                  </a:cubicBezTo>
                  <a:cubicBezTo>
                    <a:pt x="143" y="423"/>
                    <a:pt x="139" y="409"/>
                    <a:pt x="137" y="395"/>
                  </a:cubicBezTo>
                  <a:cubicBezTo>
                    <a:pt x="132" y="387"/>
                    <a:pt x="127" y="379"/>
                    <a:pt x="116" y="385"/>
                  </a:cubicBezTo>
                  <a:cubicBezTo>
                    <a:pt x="104" y="388"/>
                    <a:pt x="90" y="391"/>
                    <a:pt x="79" y="391"/>
                  </a:cubicBezTo>
                  <a:cubicBezTo>
                    <a:pt x="74" y="409"/>
                    <a:pt x="66" y="365"/>
                    <a:pt x="64" y="383"/>
                  </a:cubicBezTo>
                  <a:cubicBezTo>
                    <a:pt x="56" y="373"/>
                    <a:pt x="55" y="359"/>
                    <a:pt x="46" y="352"/>
                  </a:cubicBezTo>
                  <a:cubicBezTo>
                    <a:pt x="44" y="352"/>
                    <a:pt x="44" y="352"/>
                    <a:pt x="44" y="352"/>
                  </a:cubicBezTo>
                  <a:cubicBezTo>
                    <a:pt x="46" y="348"/>
                    <a:pt x="39" y="343"/>
                    <a:pt x="35" y="351"/>
                  </a:cubicBezTo>
                  <a:cubicBezTo>
                    <a:pt x="27" y="357"/>
                    <a:pt x="30" y="334"/>
                    <a:pt x="18" y="334"/>
                  </a:cubicBezTo>
                  <a:cubicBezTo>
                    <a:pt x="11" y="331"/>
                    <a:pt x="25" y="326"/>
                    <a:pt x="15" y="323"/>
                  </a:cubicBezTo>
                  <a:cubicBezTo>
                    <a:pt x="0" y="318"/>
                    <a:pt x="23" y="317"/>
                    <a:pt x="24" y="308"/>
                  </a:cubicBezTo>
                  <a:cubicBezTo>
                    <a:pt x="29" y="298"/>
                    <a:pt x="35" y="289"/>
                    <a:pt x="34" y="277"/>
                  </a:cubicBezTo>
                  <a:cubicBezTo>
                    <a:pt x="41" y="267"/>
                    <a:pt x="26" y="257"/>
                    <a:pt x="38" y="247"/>
                  </a:cubicBezTo>
                  <a:cubicBezTo>
                    <a:pt x="43" y="240"/>
                    <a:pt x="54" y="248"/>
                    <a:pt x="59" y="239"/>
                  </a:cubicBezTo>
                  <a:cubicBezTo>
                    <a:pt x="67" y="242"/>
                    <a:pt x="85" y="220"/>
                    <a:pt x="68" y="225"/>
                  </a:cubicBezTo>
                  <a:cubicBezTo>
                    <a:pt x="55" y="218"/>
                    <a:pt x="59" y="201"/>
                    <a:pt x="63" y="189"/>
                  </a:cubicBezTo>
                  <a:cubicBezTo>
                    <a:pt x="64" y="179"/>
                    <a:pt x="66" y="168"/>
                    <a:pt x="58" y="163"/>
                  </a:cubicBezTo>
                  <a:cubicBezTo>
                    <a:pt x="58" y="149"/>
                    <a:pt x="79" y="140"/>
                    <a:pt x="66" y="125"/>
                  </a:cubicBezTo>
                  <a:cubicBezTo>
                    <a:pt x="63" y="118"/>
                    <a:pt x="58" y="110"/>
                    <a:pt x="70" y="108"/>
                  </a:cubicBezTo>
                  <a:cubicBezTo>
                    <a:pt x="74" y="106"/>
                    <a:pt x="76" y="110"/>
                    <a:pt x="81" y="104"/>
                  </a:cubicBezTo>
                  <a:cubicBezTo>
                    <a:pt x="88" y="97"/>
                    <a:pt x="101" y="89"/>
                    <a:pt x="88" y="79"/>
                  </a:cubicBezTo>
                  <a:cubicBezTo>
                    <a:pt x="83" y="71"/>
                    <a:pt x="87" y="59"/>
                    <a:pt x="74" y="55"/>
                  </a:cubicBezTo>
                  <a:cubicBezTo>
                    <a:pt x="61" y="50"/>
                    <a:pt x="83" y="35"/>
                    <a:pt x="67" y="29"/>
                  </a:cubicBezTo>
                  <a:cubicBezTo>
                    <a:pt x="63" y="23"/>
                    <a:pt x="60" y="9"/>
                    <a:pt x="52" y="19"/>
                  </a:cubicBezTo>
                  <a:cubicBezTo>
                    <a:pt x="47" y="19"/>
                    <a:pt x="46" y="10"/>
                    <a:pt x="46" y="7"/>
                  </a:cubicBezTo>
                  <a:cubicBezTo>
                    <a:pt x="46" y="7"/>
                    <a:pt x="46" y="7"/>
                    <a:pt x="46" y="7"/>
                  </a:cubicBezTo>
                  <a:cubicBezTo>
                    <a:pt x="46" y="6"/>
                    <a:pt x="46" y="6"/>
                    <a:pt x="46" y="7"/>
                  </a:cubicBezTo>
                  <a:cubicBezTo>
                    <a:pt x="42" y="7"/>
                    <a:pt x="42" y="5"/>
                    <a:pt x="43" y="1"/>
                  </a:cubicBezTo>
                  <a:cubicBezTo>
                    <a:pt x="43" y="0"/>
                    <a:pt x="43" y="0"/>
                    <a:pt x="43" y="0"/>
                  </a:cubicBezTo>
                  <a:cubicBezTo>
                    <a:pt x="45" y="0"/>
                    <a:pt x="47" y="1"/>
                    <a:pt x="49" y="0"/>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94" name="Google Shape;2768;p3">
              <a:extLst>
                <a:ext uri="{FF2B5EF4-FFF2-40B4-BE49-F238E27FC236}">
                  <a16:creationId xmlns:a16="http://schemas.microsoft.com/office/drawing/2014/main" id="{F26F6430-E66F-2038-786E-88259D822706}"/>
                </a:ext>
              </a:extLst>
            </p:cNvPr>
            <p:cNvSpPr/>
            <p:nvPr/>
          </p:nvSpPr>
          <p:spPr>
            <a:xfrm>
              <a:off x="9102767" y="6336471"/>
              <a:ext cx="135723" cy="287370"/>
            </a:xfrm>
            <a:custGeom>
              <a:avLst/>
              <a:gdLst/>
              <a:ahLst/>
              <a:cxnLst/>
              <a:rect l="l" t="t" r="r" b="b"/>
              <a:pathLst>
                <a:path w="569" h="1025" extrusionOk="0">
                  <a:moveTo>
                    <a:pt x="352" y="213"/>
                  </a:moveTo>
                  <a:cubicBezTo>
                    <a:pt x="354" y="209"/>
                    <a:pt x="361" y="206"/>
                    <a:pt x="357" y="202"/>
                  </a:cubicBezTo>
                  <a:cubicBezTo>
                    <a:pt x="358" y="199"/>
                    <a:pt x="362" y="197"/>
                    <a:pt x="364" y="194"/>
                  </a:cubicBezTo>
                  <a:cubicBezTo>
                    <a:pt x="366" y="192"/>
                    <a:pt x="367" y="191"/>
                    <a:pt x="367" y="195"/>
                  </a:cubicBezTo>
                  <a:cubicBezTo>
                    <a:pt x="370" y="199"/>
                    <a:pt x="370" y="205"/>
                    <a:pt x="367" y="209"/>
                  </a:cubicBezTo>
                  <a:cubicBezTo>
                    <a:pt x="367" y="212"/>
                    <a:pt x="365" y="217"/>
                    <a:pt x="365" y="218"/>
                  </a:cubicBezTo>
                  <a:cubicBezTo>
                    <a:pt x="373" y="210"/>
                    <a:pt x="380" y="201"/>
                    <a:pt x="388" y="192"/>
                  </a:cubicBezTo>
                  <a:cubicBezTo>
                    <a:pt x="393" y="192"/>
                    <a:pt x="398" y="194"/>
                    <a:pt x="404" y="193"/>
                  </a:cubicBezTo>
                  <a:cubicBezTo>
                    <a:pt x="407" y="191"/>
                    <a:pt x="404" y="186"/>
                    <a:pt x="400" y="185"/>
                  </a:cubicBezTo>
                  <a:cubicBezTo>
                    <a:pt x="398" y="184"/>
                    <a:pt x="394" y="184"/>
                    <a:pt x="392" y="181"/>
                  </a:cubicBezTo>
                  <a:cubicBezTo>
                    <a:pt x="391" y="177"/>
                    <a:pt x="386" y="173"/>
                    <a:pt x="388" y="169"/>
                  </a:cubicBezTo>
                  <a:cubicBezTo>
                    <a:pt x="390" y="164"/>
                    <a:pt x="393" y="159"/>
                    <a:pt x="397" y="155"/>
                  </a:cubicBezTo>
                  <a:cubicBezTo>
                    <a:pt x="400" y="153"/>
                    <a:pt x="402" y="148"/>
                    <a:pt x="404" y="148"/>
                  </a:cubicBezTo>
                  <a:cubicBezTo>
                    <a:pt x="406" y="150"/>
                    <a:pt x="408" y="155"/>
                    <a:pt x="410" y="154"/>
                  </a:cubicBezTo>
                  <a:cubicBezTo>
                    <a:pt x="411" y="149"/>
                    <a:pt x="412" y="144"/>
                    <a:pt x="412" y="138"/>
                  </a:cubicBezTo>
                  <a:cubicBezTo>
                    <a:pt x="410" y="132"/>
                    <a:pt x="409" y="125"/>
                    <a:pt x="408" y="119"/>
                  </a:cubicBezTo>
                  <a:cubicBezTo>
                    <a:pt x="407" y="114"/>
                    <a:pt x="407" y="110"/>
                    <a:pt x="411" y="106"/>
                  </a:cubicBezTo>
                  <a:cubicBezTo>
                    <a:pt x="416" y="106"/>
                    <a:pt x="421" y="109"/>
                    <a:pt x="425" y="112"/>
                  </a:cubicBezTo>
                  <a:cubicBezTo>
                    <a:pt x="426" y="117"/>
                    <a:pt x="427" y="121"/>
                    <a:pt x="428" y="126"/>
                  </a:cubicBezTo>
                  <a:cubicBezTo>
                    <a:pt x="434" y="118"/>
                    <a:pt x="441" y="109"/>
                    <a:pt x="447" y="101"/>
                  </a:cubicBezTo>
                  <a:cubicBezTo>
                    <a:pt x="449" y="96"/>
                    <a:pt x="450" y="91"/>
                    <a:pt x="451" y="87"/>
                  </a:cubicBezTo>
                  <a:cubicBezTo>
                    <a:pt x="454" y="86"/>
                    <a:pt x="456" y="91"/>
                    <a:pt x="459" y="93"/>
                  </a:cubicBezTo>
                  <a:cubicBezTo>
                    <a:pt x="463" y="94"/>
                    <a:pt x="467" y="88"/>
                    <a:pt x="471" y="87"/>
                  </a:cubicBezTo>
                  <a:cubicBezTo>
                    <a:pt x="474" y="84"/>
                    <a:pt x="475" y="79"/>
                    <a:pt x="477" y="75"/>
                  </a:cubicBezTo>
                  <a:cubicBezTo>
                    <a:pt x="479" y="70"/>
                    <a:pt x="481" y="65"/>
                    <a:pt x="482" y="60"/>
                  </a:cubicBezTo>
                  <a:cubicBezTo>
                    <a:pt x="483" y="51"/>
                    <a:pt x="485" y="43"/>
                    <a:pt x="485" y="34"/>
                  </a:cubicBezTo>
                  <a:cubicBezTo>
                    <a:pt x="484" y="30"/>
                    <a:pt x="482" y="27"/>
                    <a:pt x="480" y="23"/>
                  </a:cubicBezTo>
                  <a:cubicBezTo>
                    <a:pt x="478" y="21"/>
                    <a:pt x="479" y="20"/>
                    <a:pt x="481" y="22"/>
                  </a:cubicBezTo>
                  <a:cubicBezTo>
                    <a:pt x="486" y="25"/>
                    <a:pt x="488" y="19"/>
                    <a:pt x="491" y="16"/>
                  </a:cubicBezTo>
                  <a:cubicBezTo>
                    <a:pt x="494" y="13"/>
                    <a:pt x="497" y="9"/>
                    <a:pt x="500" y="6"/>
                  </a:cubicBezTo>
                  <a:cubicBezTo>
                    <a:pt x="503" y="5"/>
                    <a:pt x="507" y="0"/>
                    <a:pt x="510" y="1"/>
                  </a:cubicBezTo>
                  <a:cubicBezTo>
                    <a:pt x="514" y="6"/>
                    <a:pt x="519" y="11"/>
                    <a:pt x="523" y="16"/>
                  </a:cubicBezTo>
                  <a:cubicBezTo>
                    <a:pt x="527" y="24"/>
                    <a:pt x="531" y="34"/>
                    <a:pt x="537" y="41"/>
                  </a:cubicBezTo>
                  <a:cubicBezTo>
                    <a:pt x="540" y="44"/>
                    <a:pt x="543" y="48"/>
                    <a:pt x="546" y="52"/>
                  </a:cubicBezTo>
                  <a:cubicBezTo>
                    <a:pt x="547" y="58"/>
                    <a:pt x="550" y="63"/>
                    <a:pt x="552" y="69"/>
                  </a:cubicBezTo>
                  <a:cubicBezTo>
                    <a:pt x="553" y="78"/>
                    <a:pt x="555" y="88"/>
                    <a:pt x="554" y="98"/>
                  </a:cubicBezTo>
                  <a:cubicBezTo>
                    <a:pt x="554" y="107"/>
                    <a:pt x="557" y="115"/>
                    <a:pt x="558" y="124"/>
                  </a:cubicBezTo>
                  <a:cubicBezTo>
                    <a:pt x="560" y="133"/>
                    <a:pt x="559" y="143"/>
                    <a:pt x="560" y="153"/>
                  </a:cubicBezTo>
                  <a:cubicBezTo>
                    <a:pt x="561" y="162"/>
                    <a:pt x="563" y="172"/>
                    <a:pt x="562" y="182"/>
                  </a:cubicBezTo>
                  <a:cubicBezTo>
                    <a:pt x="561" y="193"/>
                    <a:pt x="562" y="204"/>
                    <a:pt x="563" y="215"/>
                  </a:cubicBezTo>
                  <a:cubicBezTo>
                    <a:pt x="564" y="222"/>
                    <a:pt x="567" y="230"/>
                    <a:pt x="569" y="237"/>
                  </a:cubicBezTo>
                  <a:cubicBezTo>
                    <a:pt x="569" y="244"/>
                    <a:pt x="569" y="252"/>
                    <a:pt x="568" y="260"/>
                  </a:cubicBezTo>
                  <a:cubicBezTo>
                    <a:pt x="567" y="266"/>
                    <a:pt x="565" y="273"/>
                    <a:pt x="563" y="280"/>
                  </a:cubicBezTo>
                  <a:cubicBezTo>
                    <a:pt x="561" y="286"/>
                    <a:pt x="558" y="291"/>
                    <a:pt x="555" y="296"/>
                  </a:cubicBezTo>
                  <a:cubicBezTo>
                    <a:pt x="552" y="296"/>
                    <a:pt x="545" y="300"/>
                    <a:pt x="544" y="294"/>
                  </a:cubicBezTo>
                  <a:cubicBezTo>
                    <a:pt x="542" y="286"/>
                    <a:pt x="539" y="278"/>
                    <a:pt x="538" y="269"/>
                  </a:cubicBezTo>
                  <a:cubicBezTo>
                    <a:pt x="537" y="266"/>
                    <a:pt x="538" y="260"/>
                    <a:pt x="536" y="258"/>
                  </a:cubicBezTo>
                  <a:cubicBezTo>
                    <a:pt x="533" y="259"/>
                    <a:pt x="526" y="257"/>
                    <a:pt x="525" y="260"/>
                  </a:cubicBezTo>
                  <a:cubicBezTo>
                    <a:pt x="522" y="270"/>
                    <a:pt x="519" y="280"/>
                    <a:pt x="516" y="291"/>
                  </a:cubicBezTo>
                  <a:cubicBezTo>
                    <a:pt x="516" y="298"/>
                    <a:pt x="515" y="305"/>
                    <a:pt x="514" y="312"/>
                  </a:cubicBezTo>
                  <a:cubicBezTo>
                    <a:pt x="516" y="317"/>
                    <a:pt x="518" y="323"/>
                    <a:pt x="520" y="329"/>
                  </a:cubicBezTo>
                  <a:cubicBezTo>
                    <a:pt x="519" y="336"/>
                    <a:pt x="518" y="344"/>
                    <a:pt x="517" y="351"/>
                  </a:cubicBezTo>
                  <a:cubicBezTo>
                    <a:pt x="515" y="356"/>
                    <a:pt x="513" y="362"/>
                    <a:pt x="509" y="366"/>
                  </a:cubicBezTo>
                  <a:cubicBezTo>
                    <a:pt x="505" y="371"/>
                    <a:pt x="500" y="375"/>
                    <a:pt x="497" y="380"/>
                  </a:cubicBezTo>
                  <a:cubicBezTo>
                    <a:pt x="494" y="385"/>
                    <a:pt x="491" y="389"/>
                    <a:pt x="489" y="394"/>
                  </a:cubicBezTo>
                  <a:cubicBezTo>
                    <a:pt x="486" y="406"/>
                    <a:pt x="482" y="417"/>
                    <a:pt x="481" y="429"/>
                  </a:cubicBezTo>
                  <a:cubicBezTo>
                    <a:pt x="480" y="439"/>
                    <a:pt x="476" y="449"/>
                    <a:pt x="473" y="459"/>
                  </a:cubicBezTo>
                  <a:cubicBezTo>
                    <a:pt x="468" y="476"/>
                    <a:pt x="463" y="493"/>
                    <a:pt x="456" y="509"/>
                  </a:cubicBezTo>
                  <a:cubicBezTo>
                    <a:pt x="451" y="521"/>
                    <a:pt x="445" y="533"/>
                    <a:pt x="439" y="545"/>
                  </a:cubicBezTo>
                  <a:cubicBezTo>
                    <a:pt x="434" y="547"/>
                    <a:pt x="434" y="551"/>
                    <a:pt x="433" y="555"/>
                  </a:cubicBezTo>
                  <a:cubicBezTo>
                    <a:pt x="432" y="562"/>
                    <a:pt x="428" y="568"/>
                    <a:pt x="425" y="574"/>
                  </a:cubicBezTo>
                  <a:cubicBezTo>
                    <a:pt x="421" y="584"/>
                    <a:pt x="416" y="594"/>
                    <a:pt x="412" y="604"/>
                  </a:cubicBezTo>
                  <a:cubicBezTo>
                    <a:pt x="406" y="615"/>
                    <a:pt x="402" y="627"/>
                    <a:pt x="396" y="638"/>
                  </a:cubicBezTo>
                  <a:cubicBezTo>
                    <a:pt x="391" y="648"/>
                    <a:pt x="385" y="657"/>
                    <a:pt x="381" y="666"/>
                  </a:cubicBezTo>
                  <a:cubicBezTo>
                    <a:pt x="375" y="680"/>
                    <a:pt x="371" y="694"/>
                    <a:pt x="365" y="707"/>
                  </a:cubicBezTo>
                  <a:cubicBezTo>
                    <a:pt x="359" y="721"/>
                    <a:pt x="353" y="734"/>
                    <a:pt x="347" y="748"/>
                  </a:cubicBezTo>
                  <a:cubicBezTo>
                    <a:pt x="341" y="758"/>
                    <a:pt x="335" y="768"/>
                    <a:pt x="330" y="779"/>
                  </a:cubicBezTo>
                  <a:cubicBezTo>
                    <a:pt x="322" y="799"/>
                    <a:pt x="313" y="818"/>
                    <a:pt x="305" y="838"/>
                  </a:cubicBezTo>
                  <a:cubicBezTo>
                    <a:pt x="302" y="848"/>
                    <a:pt x="299" y="858"/>
                    <a:pt x="294" y="867"/>
                  </a:cubicBezTo>
                  <a:cubicBezTo>
                    <a:pt x="289" y="875"/>
                    <a:pt x="287" y="884"/>
                    <a:pt x="284" y="893"/>
                  </a:cubicBezTo>
                  <a:cubicBezTo>
                    <a:pt x="280" y="902"/>
                    <a:pt x="277" y="911"/>
                    <a:pt x="272" y="919"/>
                  </a:cubicBezTo>
                  <a:cubicBezTo>
                    <a:pt x="266" y="929"/>
                    <a:pt x="259" y="939"/>
                    <a:pt x="253" y="949"/>
                  </a:cubicBezTo>
                  <a:cubicBezTo>
                    <a:pt x="249" y="958"/>
                    <a:pt x="242" y="966"/>
                    <a:pt x="236" y="974"/>
                  </a:cubicBezTo>
                  <a:cubicBezTo>
                    <a:pt x="233" y="977"/>
                    <a:pt x="231" y="982"/>
                    <a:pt x="227" y="984"/>
                  </a:cubicBezTo>
                  <a:cubicBezTo>
                    <a:pt x="222" y="988"/>
                    <a:pt x="217" y="992"/>
                    <a:pt x="211" y="994"/>
                  </a:cubicBezTo>
                  <a:cubicBezTo>
                    <a:pt x="207" y="997"/>
                    <a:pt x="202" y="998"/>
                    <a:pt x="198" y="995"/>
                  </a:cubicBezTo>
                  <a:cubicBezTo>
                    <a:pt x="193" y="994"/>
                    <a:pt x="188" y="996"/>
                    <a:pt x="183" y="996"/>
                  </a:cubicBezTo>
                  <a:cubicBezTo>
                    <a:pt x="173" y="998"/>
                    <a:pt x="163" y="999"/>
                    <a:pt x="153" y="1001"/>
                  </a:cubicBezTo>
                  <a:cubicBezTo>
                    <a:pt x="146" y="1004"/>
                    <a:pt x="139" y="1009"/>
                    <a:pt x="132" y="1012"/>
                  </a:cubicBezTo>
                  <a:cubicBezTo>
                    <a:pt x="124" y="1016"/>
                    <a:pt x="117" y="1019"/>
                    <a:pt x="109" y="1023"/>
                  </a:cubicBezTo>
                  <a:cubicBezTo>
                    <a:pt x="103" y="1023"/>
                    <a:pt x="98" y="1024"/>
                    <a:pt x="92" y="1025"/>
                  </a:cubicBezTo>
                  <a:cubicBezTo>
                    <a:pt x="85" y="1017"/>
                    <a:pt x="79" y="1010"/>
                    <a:pt x="71" y="1004"/>
                  </a:cubicBezTo>
                  <a:cubicBezTo>
                    <a:pt x="63" y="997"/>
                    <a:pt x="56" y="990"/>
                    <a:pt x="47" y="985"/>
                  </a:cubicBezTo>
                  <a:cubicBezTo>
                    <a:pt x="40" y="981"/>
                    <a:pt x="36" y="975"/>
                    <a:pt x="31" y="970"/>
                  </a:cubicBezTo>
                  <a:cubicBezTo>
                    <a:pt x="28" y="968"/>
                    <a:pt x="28" y="964"/>
                    <a:pt x="26" y="961"/>
                  </a:cubicBezTo>
                  <a:cubicBezTo>
                    <a:pt x="23" y="954"/>
                    <a:pt x="19" y="947"/>
                    <a:pt x="16" y="940"/>
                  </a:cubicBezTo>
                  <a:cubicBezTo>
                    <a:pt x="15" y="933"/>
                    <a:pt x="14" y="927"/>
                    <a:pt x="13" y="920"/>
                  </a:cubicBezTo>
                  <a:cubicBezTo>
                    <a:pt x="12" y="913"/>
                    <a:pt x="13" y="906"/>
                    <a:pt x="12" y="899"/>
                  </a:cubicBezTo>
                  <a:cubicBezTo>
                    <a:pt x="12" y="891"/>
                    <a:pt x="14" y="883"/>
                    <a:pt x="15" y="876"/>
                  </a:cubicBezTo>
                  <a:cubicBezTo>
                    <a:pt x="17" y="871"/>
                    <a:pt x="22" y="867"/>
                    <a:pt x="22" y="862"/>
                  </a:cubicBezTo>
                  <a:cubicBezTo>
                    <a:pt x="21" y="851"/>
                    <a:pt x="19" y="840"/>
                    <a:pt x="17" y="829"/>
                  </a:cubicBezTo>
                  <a:cubicBezTo>
                    <a:pt x="16" y="825"/>
                    <a:pt x="14" y="822"/>
                    <a:pt x="11" y="819"/>
                  </a:cubicBezTo>
                  <a:cubicBezTo>
                    <a:pt x="7" y="816"/>
                    <a:pt x="4" y="812"/>
                    <a:pt x="4" y="807"/>
                  </a:cubicBezTo>
                  <a:cubicBezTo>
                    <a:pt x="3" y="802"/>
                    <a:pt x="1" y="798"/>
                    <a:pt x="0" y="793"/>
                  </a:cubicBezTo>
                  <a:cubicBezTo>
                    <a:pt x="2" y="783"/>
                    <a:pt x="4" y="773"/>
                    <a:pt x="3" y="763"/>
                  </a:cubicBezTo>
                  <a:cubicBezTo>
                    <a:pt x="3" y="754"/>
                    <a:pt x="5" y="744"/>
                    <a:pt x="6" y="735"/>
                  </a:cubicBezTo>
                  <a:cubicBezTo>
                    <a:pt x="8" y="731"/>
                    <a:pt x="11" y="727"/>
                    <a:pt x="14" y="724"/>
                  </a:cubicBezTo>
                  <a:cubicBezTo>
                    <a:pt x="17" y="720"/>
                    <a:pt x="20" y="716"/>
                    <a:pt x="22" y="712"/>
                  </a:cubicBezTo>
                  <a:cubicBezTo>
                    <a:pt x="26" y="703"/>
                    <a:pt x="32" y="696"/>
                    <a:pt x="39" y="689"/>
                  </a:cubicBezTo>
                  <a:cubicBezTo>
                    <a:pt x="42" y="686"/>
                    <a:pt x="48" y="687"/>
                    <a:pt x="51" y="683"/>
                  </a:cubicBezTo>
                  <a:cubicBezTo>
                    <a:pt x="55" y="672"/>
                    <a:pt x="61" y="661"/>
                    <a:pt x="67" y="650"/>
                  </a:cubicBezTo>
                  <a:cubicBezTo>
                    <a:pt x="73" y="640"/>
                    <a:pt x="80" y="631"/>
                    <a:pt x="86" y="621"/>
                  </a:cubicBezTo>
                  <a:cubicBezTo>
                    <a:pt x="90" y="615"/>
                    <a:pt x="94" y="609"/>
                    <a:pt x="99" y="604"/>
                  </a:cubicBezTo>
                  <a:cubicBezTo>
                    <a:pt x="102" y="601"/>
                    <a:pt x="105" y="598"/>
                    <a:pt x="108" y="595"/>
                  </a:cubicBezTo>
                  <a:cubicBezTo>
                    <a:pt x="111" y="590"/>
                    <a:pt x="113" y="586"/>
                    <a:pt x="116" y="581"/>
                  </a:cubicBezTo>
                  <a:cubicBezTo>
                    <a:pt x="116" y="576"/>
                    <a:pt x="113" y="570"/>
                    <a:pt x="116" y="566"/>
                  </a:cubicBezTo>
                  <a:cubicBezTo>
                    <a:pt x="119" y="563"/>
                    <a:pt x="122" y="560"/>
                    <a:pt x="120" y="555"/>
                  </a:cubicBezTo>
                  <a:cubicBezTo>
                    <a:pt x="120" y="550"/>
                    <a:pt x="118" y="544"/>
                    <a:pt x="116" y="539"/>
                  </a:cubicBezTo>
                  <a:cubicBezTo>
                    <a:pt x="113" y="534"/>
                    <a:pt x="110" y="528"/>
                    <a:pt x="110" y="521"/>
                  </a:cubicBezTo>
                  <a:cubicBezTo>
                    <a:pt x="108" y="508"/>
                    <a:pt x="106" y="494"/>
                    <a:pt x="105" y="480"/>
                  </a:cubicBezTo>
                  <a:cubicBezTo>
                    <a:pt x="104" y="470"/>
                    <a:pt x="104" y="461"/>
                    <a:pt x="104" y="452"/>
                  </a:cubicBezTo>
                  <a:cubicBezTo>
                    <a:pt x="105" y="442"/>
                    <a:pt x="106" y="433"/>
                    <a:pt x="107" y="423"/>
                  </a:cubicBezTo>
                  <a:cubicBezTo>
                    <a:pt x="104" y="417"/>
                    <a:pt x="100" y="411"/>
                    <a:pt x="97" y="404"/>
                  </a:cubicBezTo>
                  <a:cubicBezTo>
                    <a:pt x="95" y="399"/>
                    <a:pt x="101" y="395"/>
                    <a:pt x="103" y="391"/>
                  </a:cubicBezTo>
                  <a:cubicBezTo>
                    <a:pt x="110" y="382"/>
                    <a:pt x="117" y="374"/>
                    <a:pt x="122" y="364"/>
                  </a:cubicBezTo>
                  <a:cubicBezTo>
                    <a:pt x="128" y="352"/>
                    <a:pt x="135" y="340"/>
                    <a:pt x="140" y="328"/>
                  </a:cubicBezTo>
                  <a:cubicBezTo>
                    <a:pt x="141" y="324"/>
                    <a:pt x="141" y="319"/>
                    <a:pt x="141" y="315"/>
                  </a:cubicBezTo>
                  <a:cubicBezTo>
                    <a:pt x="142" y="311"/>
                    <a:pt x="141" y="306"/>
                    <a:pt x="144" y="303"/>
                  </a:cubicBezTo>
                  <a:cubicBezTo>
                    <a:pt x="146" y="299"/>
                    <a:pt x="151" y="297"/>
                    <a:pt x="155" y="300"/>
                  </a:cubicBezTo>
                  <a:cubicBezTo>
                    <a:pt x="159" y="303"/>
                    <a:pt x="164" y="301"/>
                    <a:pt x="168" y="301"/>
                  </a:cubicBezTo>
                  <a:cubicBezTo>
                    <a:pt x="172" y="301"/>
                    <a:pt x="175" y="301"/>
                    <a:pt x="179" y="301"/>
                  </a:cubicBezTo>
                  <a:cubicBezTo>
                    <a:pt x="182" y="297"/>
                    <a:pt x="185" y="294"/>
                    <a:pt x="190" y="292"/>
                  </a:cubicBezTo>
                  <a:cubicBezTo>
                    <a:pt x="193" y="291"/>
                    <a:pt x="197" y="287"/>
                    <a:pt x="200" y="287"/>
                  </a:cubicBezTo>
                  <a:cubicBezTo>
                    <a:pt x="201" y="291"/>
                    <a:pt x="201" y="296"/>
                    <a:pt x="205" y="296"/>
                  </a:cubicBezTo>
                  <a:cubicBezTo>
                    <a:pt x="210" y="297"/>
                    <a:pt x="211" y="286"/>
                    <a:pt x="217" y="289"/>
                  </a:cubicBezTo>
                  <a:cubicBezTo>
                    <a:pt x="220" y="293"/>
                    <a:pt x="224" y="291"/>
                    <a:pt x="226" y="287"/>
                  </a:cubicBezTo>
                  <a:cubicBezTo>
                    <a:pt x="230" y="284"/>
                    <a:pt x="230" y="279"/>
                    <a:pt x="232" y="275"/>
                  </a:cubicBezTo>
                  <a:cubicBezTo>
                    <a:pt x="235" y="272"/>
                    <a:pt x="240" y="273"/>
                    <a:pt x="245" y="271"/>
                  </a:cubicBezTo>
                  <a:cubicBezTo>
                    <a:pt x="247" y="273"/>
                    <a:pt x="250" y="278"/>
                    <a:pt x="253" y="275"/>
                  </a:cubicBezTo>
                  <a:cubicBezTo>
                    <a:pt x="257" y="272"/>
                    <a:pt x="260" y="267"/>
                    <a:pt x="265" y="270"/>
                  </a:cubicBezTo>
                  <a:cubicBezTo>
                    <a:pt x="271" y="272"/>
                    <a:pt x="270" y="279"/>
                    <a:pt x="272" y="284"/>
                  </a:cubicBezTo>
                  <a:cubicBezTo>
                    <a:pt x="274" y="288"/>
                    <a:pt x="278" y="292"/>
                    <a:pt x="280" y="296"/>
                  </a:cubicBezTo>
                  <a:cubicBezTo>
                    <a:pt x="285" y="297"/>
                    <a:pt x="289" y="300"/>
                    <a:pt x="294" y="298"/>
                  </a:cubicBezTo>
                  <a:cubicBezTo>
                    <a:pt x="302" y="299"/>
                    <a:pt x="297" y="291"/>
                    <a:pt x="297" y="286"/>
                  </a:cubicBezTo>
                  <a:cubicBezTo>
                    <a:pt x="296" y="283"/>
                    <a:pt x="293" y="281"/>
                    <a:pt x="291" y="278"/>
                  </a:cubicBezTo>
                  <a:cubicBezTo>
                    <a:pt x="289" y="275"/>
                    <a:pt x="284" y="273"/>
                    <a:pt x="286" y="270"/>
                  </a:cubicBezTo>
                  <a:cubicBezTo>
                    <a:pt x="287" y="265"/>
                    <a:pt x="287" y="259"/>
                    <a:pt x="291" y="256"/>
                  </a:cubicBezTo>
                  <a:cubicBezTo>
                    <a:pt x="295" y="252"/>
                    <a:pt x="299" y="247"/>
                    <a:pt x="304" y="243"/>
                  </a:cubicBezTo>
                  <a:cubicBezTo>
                    <a:pt x="309" y="240"/>
                    <a:pt x="314" y="237"/>
                    <a:pt x="320" y="234"/>
                  </a:cubicBezTo>
                  <a:cubicBezTo>
                    <a:pt x="323" y="237"/>
                    <a:pt x="328" y="237"/>
                    <a:pt x="328" y="242"/>
                  </a:cubicBezTo>
                  <a:cubicBezTo>
                    <a:pt x="328" y="247"/>
                    <a:pt x="328" y="252"/>
                    <a:pt x="328" y="257"/>
                  </a:cubicBezTo>
                  <a:cubicBezTo>
                    <a:pt x="333" y="257"/>
                    <a:pt x="337" y="260"/>
                    <a:pt x="341" y="257"/>
                  </a:cubicBezTo>
                  <a:cubicBezTo>
                    <a:pt x="345" y="256"/>
                    <a:pt x="348" y="253"/>
                    <a:pt x="345" y="249"/>
                  </a:cubicBezTo>
                  <a:cubicBezTo>
                    <a:pt x="343" y="242"/>
                    <a:pt x="340" y="235"/>
                    <a:pt x="337" y="228"/>
                  </a:cubicBezTo>
                  <a:cubicBezTo>
                    <a:pt x="343" y="223"/>
                    <a:pt x="348" y="219"/>
                    <a:pt x="352" y="213"/>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95" name="Google Shape;2769;p3">
              <a:extLst>
                <a:ext uri="{FF2B5EF4-FFF2-40B4-BE49-F238E27FC236}">
                  <a16:creationId xmlns:a16="http://schemas.microsoft.com/office/drawing/2014/main" id="{2E549D6D-899F-3663-68BF-593F4980EBA4}"/>
                </a:ext>
              </a:extLst>
            </p:cNvPr>
            <p:cNvSpPr/>
            <p:nvPr/>
          </p:nvSpPr>
          <p:spPr>
            <a:xfrm>
              <a:off x="8714821" y="5183842"/>
              <a:ext cx="36292" cy="32591"/>
            </a:xfrm>
            <a:custGeom>
              <a:avLst/>
              <a:gdLst/>
              <a:ahLst/>
              <a:cxnLst/>
              <a:rect l="l" t="t" r="r" b="b"/>
              <a:pathLst>
                <a:path w="10" h="9" extrusionOk="0">
                  <a:moveTo>
                    <a:pt x="10" y="7"/>
                  </a:moveTo>
                  <a:lnTo>
                    <a:pt x="8" y="0"/>
                  </a:lnTo>
                  <a:lnTo>
                    <a:pt x="4" y="0"/>
                  </a:lnTo>
                  <a:lnTo>
                    <a:pt x="0" y="2"/>
                  </a:lnTo>
                  <a:lnTo>
                    <a:pt x="2" y="9"/>
                  </a:lnTo>
                  <a:lnTo>
                    <a:pt x="6" y="9"/>
                  </a:lnTo>
                  <a:lnTo>
                    <a:pt x="1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96" name="Google Shape;2770;p3">
              <a:extLst>
                <a:ext uri="{FF2B5EF4-FFF2-40B4-BE49-F238E27FC236}">
                  <a16:creationId xmlns:a16="http://schemas.microsoft.com/office/drawing/2014/main" id="{772B51E8-DDD5-8559-7B90-33CEBCCC472F}"/>
                </a:ext>
              </a:extLst>
            </p:cNvPr>
            <p:cNvSpPr/>
            <p:nvPr/>
          </p:nvSpPr>
          <p:spPr>
            <a:xfrm>
              <a:off x="8486186" y="5028128"/>
              <a:ext cx="7258" cy="10864"/>
            </a:xfrm>
            <a:custGeom>
              <a:avLst/>
              <a:gdLst/>
              <a:ahLst/>
              <a:cxnLst/>
              <a:rect l="l" t="t" r="r" b="b"/>
              <a:pathLst>
                <a:path w="2" h="3" extrusionOk="0">
                  <a:moveTo>
                    <a:pt x="0" y="3"/>
                  </a:moveTo>
                  <a:lnTo>
                    <a:pt x="2" y="0"/>
                  </a:lnTo>
                  <a:lnTo>
                    <a:pt x="2" y="3"/>
                  </a:lnTo>
                  <a:lnTo>
                    <a:pt x="0" y="3"/>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97" name="Google Shape;2772;p3">
              <a:extLst>
                <a:ext uri="{FF2B5EF4-FFF2-40B4-BE49-F238E27FC236}">
                  <a16:creationId xmlns:a16="http://schemas.microsoft.com/office/drawing/2014/main" id="{43DC49A8-7F80-8BAE-28E9-FDFF23A7F236}"/>
                </a:ext>
              </a:extLst>
            </p:cNvPr>
            <p:cNvSpPr/>
            <p:nvPr/>
          </p:nvSpPr>
          <p:spPr>
            <a:xfrm>
              <a:off x="8693047" y="4915870"/>
              <a:ext cx="36292" cy="25349"/>
            </a:xfrm>
            <a:custGeom>
              <a:avLst/>
              <a:gdLst/>
              <a:ahLst/>
              <a:cxnLst/>
              <a:rect l="l" t="t" r="r" b="b"/>
              <a:pathLst>
                <a:path w="10" h="7" extrusionOk="0">
                  <a:moveTo>
                    <a:pt x="0" y="4"/>
                  </a:moveTo>
                  <a:lnTo>
                    <a:pt x="10" y="7"/>
                  </a:lnTo>
                  <a:lnTo>
                    <a:pt x="10" y="0"/>
                  </a:lnTo>
                  <a:lnTo>
                    <a:pt x="2" y="0"/>
                  </a:lnTo>
                  <a:lnTo>
                    <a:pt x="0" y="2"/>
                  </a:lnTo>
                  <a:lnTo>
                    <a:pt x="0" y="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98" name="Google Shape;2773;p3">
              <a:extLst>
                <a:ext uri="{FF2B5EF4-FFF2-40B4-BE49-F238E27FC236}">
                  <a16:creationId xmlns:a16="http://schemas.microsoft.com/office/drawing/2014/main" id="{C50BEA1D-4B86-3118-4929-2162AA138034}"/>
                </a:ext>
              </a:extLst>
            </p:cNvPr>
            <p:cNvSpPr/>
            <p:nvPr/>
          </p:nvSpPr>
          <p:spPr>
            <a:xfrm>
              <a:off x="8700304" y="4897764"/>
              <a:ext cx="90728" cy="43455"/>
            </a:xfrm>
            <a:custGeom>
              <a:avLst/>
              <a:gdLst/>
              <a:ahLst/>
              <a:cxnLst/>
              <a:rect l="l" t="t" r="r" b="b"/>
              <a:pathLst>
                <a:path w="25" h="12" extrusionOk="0">
                  <a:moveTo>
                    <a:pt x="12" y="12"/>
                  </a:moveTo>
                  <a:lnTo>
                    <a:pt x="8" y="12"/>
                  </a:lnTo>
                  <a:lnTo>
                    <a:pt x="8" y="5"/>
                  </a:lnTo>
                  <a:lnTo>
                    <a:pt x="0" y="5"/>
                  </a:lnTo>
                  <a:lnTo>
                    <a:pt x="4" y="3"/>
                  </a:lnTo>
                  <a:lnTo>
                    <a:pt x="6" y="0"/>
                  </a:lnTo>
                  <a:lnTo>
                    <a:pt x="16" y="0"/>
                  </a:lnTo>
                  <a:lnTo>
                    <a:pt x="25" y="3"/>
                  </a:lnTo>
                  <a:lnTo>
                    <a:pt x="25" y="5"/>
                  </a:lnTo>
                  <a:lnTo>
                    <a:pt x="21" y="9"/>
                  </a:lnTo>
                  <a:lnTo>
                    <a:pt x="23" y="12"/>
                  </a:lnTo>
                  <a:lnTo>
                    <a:pt x="16" y="12"/>
                  </a:lnTo>
                  <a:lnTo>
                    <a:pt x="12" y="1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899" name="Google Shape;2774;p3">
              <a:extLst>
                <a:ext uri="{FF2B5EF4-FFF2-40B4-BE49-F238E27FC236}">
                  <a16:creationId xmlns:a16="http://schemas.microsoft.com/office/drawing/2014/main" id="{747F4A0B-7E13-ECB0-870D-9D406DC75F5C}"/>
                </a:ext>
              </a:extLst>
            </p:cNvPr>
            <p:cNvSpPr/>
            <p:nvPr/>
          </p:nvSpPr>
          <p:spPr>
            <a:xfrm>
              <a:off x="8542671" y="5069920"/>
              <a:ext cx="7258" cy="23391"/>
            </a:xfrm>
            <a:custGeom>
              <a:avLst/>
              <a:gdLst/>
              <a:ahLst/>
              <a:cxnLst/>
              <a:rect l="l" t="t" r="r" b="b"/>
              <a:pathLst>
                <a:path w="2" h="9" extrusionOk="0">
                  <a:moveTo>
                    <a:pt x="0" y="0"/>
                  </a:moveTo>
                  <a:lnTo>
                    <a:pt x="0" y="4"/>
                  </a:lnTo>
                  <a:lnTo>
                    <a:pt x="2" y="9"/>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00" name="Google Shape;2775;p3">
              <a:extLst>
                <a:ext uri="{FF2B5EF4-FFF2-40B4-BE49-F238E27FC236}">
                  <a16:creationId xmlns:a16="http://schemas.microsoft.com/office/drawing/2014/main" id="{40594C17-3713-021C-FFA2-95E543638789}"/>
                </a:ext>
              </a:extLst>
            </p:cNvPr>
            <p:cNvSpPr/>
            <p:nvPr/>
          </p:nvSpPr>
          <p:spPr>
            <a:xfrm>
              <a:off x="8538711" y="5375138"/>
              <a:ext cx="264085" cy="279779"/>
            </a:xfrm>
            <a:custGeom>
              <a:avLst/>
              <a:gdLst/>
              <a:ahLst/>
              <a:cxnLst/>
              <a:rect l="l" t="t" r="r" b="b"/>
              <a:pathLst>
                <a:path w="1110" h="997" extrusionOk="0">
                  <a:moveTo>
                    <a:pt x="390" y="742"/>
                  </a:moveTo>
                  <a:cubicBezTo>
                    <a:pt x="376" y="749"/>
                    <a:pt x="362" y="756"/>
                    <a:pt x="348" y="764"/>
                  </a:cubicBezTo>
                  <a:cubicBezTo>
                    <a:pt x="338" y="774"/>
                    <a:pt x="330" y="766"/>
                    <a:pt x="322" y="758"/>
                  </a:cubicBezTo>
                  <a:cubicBezTo>
                    <a:pt x="309" y="748"/>
                    <a:pt x="299" y="735"/>
                    <a:pt x="284" y="728"/>
                  </a:cubicBezTo>
                  <a:cubicBezTo>
                    <a:pt x="249" y="718"/>
                    <a:pt x="213" y="711"/>
                    <a:pt x="177" y="702"/>
                  </a:cubicBezTo>
                  <a:cubicBezTo>
                    <a:pt x="177" y="702"/>
                    <a:pt x="177" y="702"/>
                    <a:pt x="177" y="702"/>
                  </a:cubicBezTo>
                  <a:cubicBezTo>
                    <a:pt x="167" y="683"/>
                    <a:pt x="158" y="664"/>
                    <a:pt x="148" y="644"/>
                  </a:cubicBezTo>
                  <a:cubicBezTo>
                    <a:pt x="136" y="640"/>
                    <a:pt x="124" y="637"/>
                    <a:pt x="113" y="633"/>
                  </a:cubicBezTo>
                  <a:cubicBezTo>
                    <a:pt x="100" y="630"/>
                    <a:pt x="87" y="620"/>
                    <a:pt x="75" y="630"/>
                  </a:cubicBezTo>
                  <a:cubicBezTo>
                    <a:pt x="59" y="634"/>
                    <a:pt x="59" y="614"/>
                    <a:pt x="49" y="607"/>
                  </a:cubicBezTo>
                  <a:cubicBezTo>
                    <a:pt x="37" y="599"/>
                    <a:pt x="46" y="580"/>
                    <a:pt x="43" y="567"/>
                  </a:cubicBezTo>
                  <a:cubicBezTo>
                    <a:pt x="29" y="547"/>
                    <a:pt x="15" y="527"/>
                    <a:pt x="1" y="507"/>
                  </a:cubicBezTo>
                  <a:cubicBezTo>
                    <a:pt x="2" y="493"/>
                    <a:pt x="16" y="487"/>
                    <a:pt x="28" y="483"/>
                  </a:cubicBezTo>
                  <a:cubicBezTo>
                    <a:pt x="43" y="475"/>
                    <a:pt x="38" y="454"/>
                    <a:pt x="32" y="442"/>
                  </a:cubicBezTo>
                  <a:cubicBezTo>
                    <a:pt x="25" y="428"/>
                    <a:pt x="28" y="414"/>
                    <a:pt x="34" y="401"/>
                  </a:cubicBezTo>
                  <a:cubicBezTo>
                    <a:pt x="46" y="391"/>
                    <a:pt x="43" y="375"/>
                    <a:pt x="37" y="363"/>
                  </a:cubicBezTo>
                  <a:cubicBezTo>
                    <a:pt x="31" y="353"/>
                    <a:pt x="34" y="341"/>
                    <a:pt x="37" y="331"/>
                  </a:cubicBezTo>
                  <a:cubicBezTo>
                    <a:pt x="46" y="294"/>
                    <a:pt x="35" y="253"/>
                    <a:pt x="12" y="223"/>
                  </a:cubicBezTo>
                  <a:cubicBezTo>
                    <a:pt x="0" y="215"/>
                    <a:pt x="14" y="210"/>
                    <a:pt x="21" y="207"/>
                  </a:cubicBezTo>
                  <a:cubicBezTo>
                    <a:pt x="22" y="204"/>
                    <a:pt x="22" y="204"/>
                    <a:pt x="22" y="204"/>
                  </a:cubicBezTo>
                  <a:cubicBezTo>
                    <a:pt x="27" y="207"/>
                    <a:pt x="38" y="198"/>
                    <a:pt x="44" y="198"/>
                  </a:cubicBezTo>
                  <a:cubicBezTo>
                    <a:pt x="55" y="186"/>
                    <a:pt x="68" y="174"/>
                    <a:pt x="73" y="158"/>
                  </a:cubicBezTo>
                  <a:cubicBezTo>
                    <a:pt x="76" y="142"/>
                    <a:pt x="55" y="122"/>
                    <a:pt x="71" y="109"/>
                  </a:cubicBezTo>
                  <a:cubicBezTo>
                    <a:pt x="74" y="95"/>
                    <a:pt x="88" y="103"/>
                    <a:pt x="95" y="93"/>
                  </a:cubicBezTo>
                  <a:cubicBezTo>
                    <a:pt x="96" y="80"/>
                    <a:pt x="111" y="82"/>
                    <a:pt x="116" y="71"/>
                  </a:cubicBezTo>
                  <a:cubicBezTo>
                    <a:pt x="126" y="63"/>
                    <a:pt x="142" y="59"/>
                    <a:pt x="154" y="53"/>
                  </a:cubicBezTo>
                  <a:cubicBezTo>
                    <a:pt x="167" y="49"/>
                    <a:pt x="161" y="39"/>
                    <a:pt x="157" y="32"/>
                  </a:cubicBezTo>
                  <a:cubicBezTo>
                    <a:pt x="157" y="19"/>
                    <a:pt x="157" y="12"/>
                    <a:pt x="160" y="0"/>
                  </a:cubicBezTo>
                  <a:cubicBezTo>
                    <a:pt x="161" y="0"/>
                    <a:pt x="162" y="0"/>
                    <a:pt x="163" y="1"/>
                  </a:cubicBezTo>
                  <a:cubicBezTo>
                    <a:pt x="175" y="8"/>
                    <a:pt x="188" y="12"/>
                    <a:pt x="201" y="18"/>
                  </a:cubicBezTo>
                  <a:cubicBezTo>
                    <a:pt x="208" y="22"/>
                    <a:pt x="217" y="21"/>
                    <a:pt x="226" y="22"/>
                  </a:cubicBezTo>
                  <a:cubicBezTo>
                    <a:pt x="234" y="24"/>
                    <a:pt x="242" y="20"/>
                    <a:pt x="249" y="18"/>
                  </a:cubicBezTo>
                  <a:cubicBezTo>
                    <a:pt x="256" y="16"/>
                    <a:pt x="263" y="17"/>
                    <a:pt x="270" y="17"/>
                  </a:cubicBezTo>
                  <a:cubicBezTo>
                    <a:pt x="280" y="17"/>
                    <a:pt x="286" y="25"/>
                    <a:pt x="296" y="24"/>
                  </a:cubicBezTo>
                  <a:cubicBezTo>
                    <a:pt x="306" y="24"/>
                    <a:pt x="316" y="28"/>
                    <a:pt x="326" y="31"/>
                  </a:cubicBezTo>
                  <a:cubicBezTo>
                    <a:pt x="334" y="36"/>
                    <a:pt x="344" y="40"/>
                    <a:pt x="353" y="44"/>
                  </a:cubicBezTo>
                  <a:cubicBezTo>
                    <a:pt x="364" y="50"/>
                    <a:pt x="376" y="49"/>
                    <a:pt x="386" y="55"/>
                  </a:cubicBezTo>
                  <a:cubicBezTo>
                    <a:pt x="392" y="56"/>
                    <a:pt x="397" y="59"/>
                    <a:pt x="401" y="64"/>
                  </a:cubicBezTo>
                  <a:cubicBezTo>
                    <a:pt x="403" y="71"/>
                    <a:pt x="406" y="79"/>
                    <a:pt x="406" y="87"/>
                  </a:cubicBezTo>
                  <a:cubicBezTo>
                    <a:pt x="405" y="92"/>
                    <a:pt x="409" y="96"/>
                    <a:pt x="411" y="100"/>
                  </a:cubicBezTo>
                  <a:cubicBezTo>
                    <a:pt x="418" y="110"/>
                    <a:pt x="427" y="118"/>
                    <a:pt x="436" y="127"/>
                  </a:cubicBezTo>
                  <a:cubicBezTo>
                    <a:pt x="445" y="131"/>
                    <a:pt x="454" y="134"/>
                    <a:pt x="463" y="137"/>
                  </a:cubicBezTo>
                  <a:cubicBezTo>
                    <a:pt x="476" y="137"/>
                    <a:pt x="489" y="138"/>
                    <a:pt x="502" y="139"/>
                  </a:cubicBezTo>
                  <a:cubicBezTo>
                    <a:pt x="518" y="141"/>
                    <a:pt x="533" y="146"/>
                    <a:pt x="548" y="151"/>
                  </a:cubicBezTo>
                  <a:cubicBezTo>
                    <a:pt x="559" y="154"/>
                    <a:pt x="570" y="159"/>
                    <a:pt x="579" y="166"/>
                  </a:cubicBezTo>
                  <a:cubicBezTo>
                    <a:pt x="586" y="167"/>
                    <a:pt x="593" y="169"/>
                    <a:pt x="599" y="172"/>
                  </a:cubicBezTo>
                  <a:cubicBezTo>
                    <a:pt x="606" y="180"/>
                    <a:pt x="614" y="187"/>
                    <a:pt x="623" y="194"/>
                  </a:cubicBezTo>
                  <a:cubicBezTo>
                    <a:pt x="629" y="200"/>
                    <a:pt x="639" y="202"/>
                    <a:pt x="647" y="205"/>
                  </a:cubicBezTo>
                  <a:cubicBezTo>
                    <a:pt x="653" y="206"/>
                    <a:pt x="659" y="206"/>
                    <a:pt x="665" y="205"/>
                  </a:cubicBezTo>
                  <a:cubicBezTo>
                    <a:pt x="673" y="201"/>
                    <a:pt x="682" y="199"/>
                    <a:pt x="690" y="195"/>
                  </a:cubicBezTo>
                  <a:cubicBezTo>
                    <a:pt x="698" y="191"/>
                    <a:pt x="704" y="184"/>
                    <a:pt x="709" y="178"/>
                  </a:cubicBezTo>
                  <a:cubicBezTo>
                    <a:pt x="714" y="171"/>
                    <a:pt x="717" y="163"/>
                    <a:pt x="722" y="157"/>
                  </a:cubicBezTo>
                  <a:cubicBezTo>
                    <a:pt x="726" y="153"/>
                    <a:pt x="725" y="149"/>
                    <a:pt x="725" y="144"/>
                  </a:cubicBezTo>
                  <a:cubicBezTo>
                    <a:pt x="724" y="137"/>
                    <a:pt x="718" y="131"/>
                    <a:pt x="718" y="123"/>
                  </a:cubicBezTo>
                  <a:cubicBezTo>
                    <a:pt x="719" y="117"/>
                    <a:pt x="714" y="112"/>
                    <a:pt x="710" y="107"/>
                  </a:cubicBezTo>
                  <a:cubicBezTo>
                    <a:pt x="708" y="97"/>
                    <a:pt x="707" y="85"/>
                    <a:pt x="712" y="75"/>
                  </a:cubicBezTo>
                  <a:cubicBezTo>
                    <a:pt x="720" y="66"/>
                    <a:pt x="729" y="56"/>
                    <a:pt x="739" y="48"/>
                  </a:cubicBezTo>
                  <a:cubicBezTo>
                    <a:pt x="749" y="40"/>
                    <a:pt x="758" y="31"/>
                    <a:pt x="770" y="26"/>
                  </a:cubicBezTo>
                  <a:cubicBezTo>
                    <a:pt x="775" y="23"/>
                    <a:pt x="781" y="21"/>
                    <a:pt x="787" y="21"/>
                  </a:cubicBezTo>
                  <a:cubicBezTo>
                    <a:pt x="795" y="20"/>
                    <a:pt x="803" y="17"/>
                    <a:pt x="811" y="14"/>
                  </a:cubicBezTo>
                  <a:cubicBezTo>
                    <a:pt x="823" y="12"/>
                    <a:pt x="837" y="12"/>
                    <a:pt x="849" y="12"/>
                  </a:cubicBezTo>
                  <a:cubicBezTo>
                    <a:pt x="863" y="16"/>
                    <a:pt x="876" y="19"/>
                    <a:pt x="889" y="24"/>
                  </a:cubicBezTo>
                  <a:cubicBezTo>
                    <a:pt x="894" y="28"/>
                    <a:pt x="900" y="25"/>
                    <a:pt x="906" y="28"/>
                  </a:cubicBezTo>
                  <a:cubicBezTo>
                    <a:pt x="909" y="30"/>
                    <a:pt x="916" y="30"/>
                    <a:pt x="916" y="35"/>
                  </a:cubicBezTo>
                  <a:cubicBezTo>
                    <a:pt x="916" y="38"/>
                    <a:pt x="919" y="47"/>
                    <a:pt x="913" y="45"/>
                  </a:cubicBezTo>
                  <a:cubicBezTo>
                    <a:pt x="913" y="47"/>
                    <a:pt x="914" y="54"/>
                    <a:pt x="918" y="55"/>
                  </a:cubicBezTo>
                  <a:cubicBezTo>
                    <a:pt x="924" y="59"/>
                    <a:pt x="931" y="65"/>
                    <a:pt x="939" y="62"/>
                  </a:cubicBezTo>
                  <a:cubicBezTo>
                    <a:pt x="948" y="63"/>
                    <a:pt x="957" y="64"/>
                    <a:pt x="966" y="66"/>
                  </a:cubicBezTo>
                  <a:cubicBezTo>
                    <a:pt x="977" y="68"/>
                    <a:pt x="987" y="76"/>
                    <a:pt x="1000" y="76"/>
                  </a:cubicBezTo>
                  <a:cubicBezTo>
                    <a:pt x="1011" y="78"/>
                    <a:pt x="1023" y="76"/>
                    <a:pt x="1034" y="77"/>
                  </a:cubicBezTo>
                  <a:cubicBezTo>
                    <a:pt x="1041" y="77"/>
                    <a:pt x="1046" y="80"/>
                    <a:pt x="1052" y="83"/>
                  </a:cubicBezTo>
                  <a:cubicBezTo>
                    <a:pt x="1055" y="88"/>
                    <a:pt x="1056" y="95"/>
                    <a:pt x="1060" y="100"/>
                  </a:cubicBezTo>
                  <a:cubicBezTo>
                    <a:pt x="1061" y="102"/>
                    <a:pt x="1062" y="103"/>
                    <a:pt x="1063" y="104"/>
                  </a:cubicBezTo>
                  <a:cubicBezTo>
                    <a:pt x="1062" y="105"/>
                    <a:pt x="1062" y="105"/>
                    <a:pt x="1062" y="105"/>
                  </a:cubicBezTo>
                  <a:cubicBezTo>
                    <a:pt x="1057" y="112"/>
                    <a:pt x="1056" y="113"/>
                    <a:pt x="1051" y="120"/>
                  </a:cubicBezTo>
                  <a:cubicBezTo>
                    <a:pt x="1051" y="133"/>
                    <a:pt x="1055" y="145"/>
                    <a:pt x="1062" y="157"/>
                  </a:cubicBezTo>
                  <a:cubicBezTo>
                    <a:pt x="1064" y="169"/>
                    <a:pt x="1060" y="183"/>
                    <a:pt x="1052" y="194"/>
                  </a:cubicBezTo>
                  <a:cubicBezTo>
                    <a:pt x="1039" y="208"/>
                    <a:pt x="1058" y="222"/>
                    <a:pt x="1057" y="237"/>
                  </a:cubicBezTo>
                  <a:cubicBezTo>
                    <a:pt x="1061" y="251"/>
                    <a:pt x="1065" y="264"/>
                    <a:pt x="1071" y="277"/>
                  </a:cubicBezTo>
                  <a:cubicBezTo>
                    <a:pt x="1081" y="421"/>
                    <a:pt x="1090" y="564"/>
                    <a:pt x="1098" y="708"/>
                  </a:cubicBezTo>
                  <a:cubicBezTo>
                    <a:pt x="1098" y="708"/>
                    <a:pt x="1098" y="708"/>
                    <a:pt x="1098" y="708"/>
                  </a:cubicBezTo>
                  <a:cubicBezTo>
                    <a:pt x="1100" y="742"/>
                    <a:pt x="1101" y="776"/>
                    <a:pt x="1103" y="810"/>
                  </a:cubicBezTo>
                  <a:cubicBezTo>
                    <a:pt x="1106" y="859"/>
                    <a:pt x="1108" y="909"/>
                    <a:pt x="1110" y="959"/>
                  </a:cubicBezTo>
                  <a:cubicBezTo>
                    <a:pt x="1087" y="959"/>
                    <a:pt x="1062" y="959"/>
                    <a:pt x="1039" y="960"/>
                  </a:cubicBezTo>
                  <a:cubicBezTo>
                    <a:pt x="1039" y="969"/>
                    <a:pt x="1040" y="992"/>
                    <a:pt x="1040" y="997"/>
                  </a:cubicBezTo>
                  <a:cubicBezTo>
                    <a:pt x="1040" y="997"/>
                    <a:pt x="1040" y="997"/>
                    <a:pt x="1040" y="997"/>
                  </a:cubicBezTo>
                  <a:cubicBezTo>
                    <a:pt x="849" y="897"/>
                    <a:pt x="656" y="801"/>
                    <a:pt x="461" y="708"/>
                  </a:cubicBezTo>
                  <a:cubicBezTo>
                    <a:pt x="437" y="719"/>
                    <a:pt x="414" y="730"/>
                    <a:pt x="390" y="742"/>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01" name="Google Shape;2776;p3">
              <a:extLst>
                <a:ext uri="{FF2B5EF4-FFF2-40B4-BE49-F238E27FC236}">
                  <a16:creationId xmlns:a16="http://schemas.microsoft.com/office/drawing/2014/main" id="{64E7303A-8A19-C88B-4C21-E5D299BB421A}"/>
                </a:ext>
              </a:extLst>
            </p:cNvPr>
            <p:cNvSpPr/>
            <p:nvPr/>
          </p:nvSpPr>
          <p:spPr>
            <a:xfrm>
              <a:off x="8161907" y="5881018"/>
              <a:ext cx="72233" cy="94886"/>
            </a:xfrm>
            <a:custGeom>
              <a:avLst/>
              <a:gdLst/>
              <a:ahLst/>
              <a:cxnLst/>
              <a:rect l="l" t="t" r="r" b="b"/>
              <a:pathLst>
                <a:path w="304" h="338" extrusionOk="0">
                  <a:moveTo>
                    <a:pt x="227" y="172"/>
                  </a:moveTo>
                  <a:cubicBezTo>
                    <a:pt x="235" y="178"/>
                    <a:pt x="247" y="181"/>
                    <a:pt x="259" y="180"/>
                  </a:cubicBezTo>
                  <a:cubicBezTo>
                    <a:pt x="268" y="180"/>
                    <a:pt x="270" y="196"/>
                    <a:pt x="269" y="198"/>
                  </a:cubicBezTo>
                  <a:cubicBezTo>
                    <a:pt x="269" y="197"/>
                    <a:pt x="269" y="197"/>
                    <a:pt x="268" y="197"/>
                  </a:cubicBezTo>
                  <a:cubicBezTo>
                    <a:pt x="269" y="198"/>
                    <a:pt x="269" y="198"/>
                    <a:pt x="269" y="198"/>
                  </a:cubicBezTo>
                  <a:cubicBezTo>
                    <a:pt x="272" y="202"/>
                    <a:pt x="275" y="211"/>
                    <a:pt x="283" y="209"/>
                  </a:cubicBezTo>
                  <a:cubicBezTo>
                    <a:pt x="290" y="216"/>
                    <a:pt x="302" y="212"/>
                    <a:pt x="297" y="225"/>
                  </a:cubicBezTo>
                  <a:cubicBezTo>
                    <a:pt x="304" y="235"/>
                    <a:pt x="292" y="247"/>
                    <a:pt x="300" y="255"/>
                  </a:cubicBezTo>
                  <a:cubicBezTo>
                    <a:pt x="297" y="259"/>
                    <a:pt x="291" y="257"/>
                    <a:pt x="293" y="266"/>
                  </a:cubicBezTo>
                  <a:cubicBezTo>
                    <a:pt x="290" y="273"/>
                    <a:pt x="283" y="275"/>
                    <a:pt x="287" y="284"/>
                  </a:cubicBezTo>
                  <a:cubicBezTo>
                    <a:pt x="281" y="296"/>
                    <a:pt x="287" y="316"/>
                    <a:pt x="285" y="331"/>
                  </a:cubicBezTo>
                  <a:cubicBezTo>
                    <a:pt x="288" y="332"/>
                    <a:pt x="288" y="332"/>
                    <a:pt x="288" y="332"/>
                  </a:cubicBezTo>
                  <a:cubicBezTo>
                    <a:pt x="289" y="337"/>
                    <a:pt x="289" y="337"/>
                    <a:pt x="289" y="337"/>
                  </a:cubicBezTo>
                  <a:cubicBezTo>
                    <a:pt x="289" y="337"/>
                    <a:pt x="289" y="337"/>
                    <a:pt x="289" y="337"/>
                  </a:cubicBezTo>
                  <a:cubicBezTo>
                    <a:pt x="288" y="337"/>
                    <a:pt x="287" y="338"/>
                    <a:pt x="286" y="338"/>
                  </a:cubicBezTo>
                  <a:cubicBezTo>
                    <a:pt x="264" y="328"/>
                    <a:pt x="240" y="319"/>
                    <a:pt x="217" y="311"/>
                  </a:cubicBezTo>
                  <a:cubicBezTo>
                    <a:pt x="205" y="304"/>
                    <a:pt x="194" y="296"/>
                    <a:pt x="183" y="288"/>
                  </a:cubicBezTo>
                  <a:cubicBezTo>
                    <a:pt x="173" y="281"/>
                    <a:pt x="164" y="272"/>
                    <a:pt x="156" y="263"/>
                  </a:cubicBezTo>
                  <a:cubicBezTo>
                    <a:pt x="137" y="245"/>
                    <a:pt x="122" y="224"/>
                    <a:pt x="101" y="208"/>
                  </a:cubicBezTo>
                  <a:cubicBezTo>
                    <a:pt x="93" y="201"/>
                    <a:pt x="84" y="198"/>
                    <a:pt x="75" y="193"/>
                  </a:cubicBezTo>
                  <a:cubicBezTo>
                    <a:pt x="67" y="190"/>
                    <a:pt x="63" y="181"/>
                    <a:pt x="56" y="176"/>
                  </a:cubicBezTo>
                  <a:cubicBezTo>
                    <a:pt x="51" y="172"/>
                    <a:pt x="46" y="170"/>
                    <a:pt x="40" y="169"/>
                  </a:cubicBezTo>
                  <a:cubicBezTo>
                    <a:pt x="35" y="169"/>
                    <a:pt x="32" y="165"/>
                    <a:pt x="29" y="162"/>
                  </a:cubicBezTo>
                  <a:cubicBezTo>
                    <a:pt x="25" y="162"/>
                    <a:pt x="21" y="157"/>
                    <a:pt x="22" y="154"/>
                  </a:cubicBezTo>
                  <a:cubicBezTo>
                    <a:pt x="28" y="153"/>
                    <a:pt x="26" y="147"/>
                    <a:pt x="21" y="146"/>
                  </a:cubicBezTo>
                  <a:cubicBezTo>
                    <a:pt x="13" y="141"/>
                    <a:pt x="8" y="133"/>
                    <a:pt x="0" y="129"/>
                  </a:cubicBezTo>
                  <a:cubicBezTo>
                    <a:pt x="0" y="128"/>
                    <a:pt x="0" y="128"/>
                    <a:pt x="0" y="128"/>
                  </a:cubicBezTo>
                  <a:cubicBezTo>
                    <a:pt x="13" y="123"/>
                    <a:pt x="11" y="102"/>
                    <a:pt x="27" y="99"/>
                  </a:cubicBezTo>
                  <a:cubicBezTo>
                    <a:pt x="33" y="85"/>
                    <a:pt x="51" y="84"/>
                    <a:pt x="58" y="71"/>
                  </a:cubicBezTo>
                  <a:cubicBezTo>
                    <a:pt x="65" y="64"/>
                    <a:pt x="73" y="58"/>
                    <a:pt x="70" y="46"/>
                  </a:cubicBezTo>
                  <a:cubicBezTo>
                    <a:pt x="72" y="30"/>
                    <a:pt x="97" y="40"/>
                    <a:pt x="93" y="21"/>
                  </a:cubicBezTo>
                  <a:cubicBezTo>
                    <a:pt x="93" y="16"/>
                    <a:pt x="97" y="13"/>
                    <a:pt x="97" y="8"/>
                  </a:cubicBezTo>
                  <a:cubicBezTo>
                    <a:pt x="96" y="7"/>
                    <a:pt x="96" y="7"/>
                    <a:pt x="96" y="7"/>
                  </a:cubicBezTo>
                  <a:cubicBezTo>
                    <a:pt x="101" y="6"/>
                    <a:pt x="105" y="6"/>
                    <a:pt x="109" y="5"/>
                  </a:cubicBezTo>
                  <a:cubicBezTo>
                    <a:pt x="112" y="17"/>
                    <a:pt x="120" y="7"/>
                    <a:pt x="129" y="7"/>
                  </a:cubicBezTo>
                  <a:cubicBezTo>
                    <a:pt x="134" y="0"/>
                    <a:pt x="135" y="6"/>
                    <a:pt x="137" y="12"/>
                  </a:cubicBezTo>
                  <a:cubicBezTo>
                    <a:pt x="142" y="8"/>
                    <a:pt x="143" y="10"/>
                    <a:pt x="141" y="15"/>
                  </a:cubicBezTo>
                  <a:cubicBezTo>
                    <a:pt x="149" y="13"/>
                    <a:pt x="155" y="20"/>
                    <a:pt x="151" y="28"/>
                  </a:cubicBezTo>
                  <a:cubicBezTo>
                    <a:pt x="154" y="30"/>
                    <a:pt x="154" y="29"/>
                    <a:pt x="154" y="37"/>
                  </a:cubicBezTo>
                  <a:cubicBezTo>
                    <a:pt x="152" y="46"/>
                    <a:pt x="160" y="40"/>
                    <a:pt x="156" y="49"/>
                  </a:cubicBezTo>
                  <a:cubicBezTo>
                    <a:pt x="158" y="62"/>
                    <a:pt x="164" y="77"/>
                    <a:pt x="153" y="89"/>
                  </a:cubicBezTo>
                  <a:cubicBezTo>
                    <a:pt x="146" y="99"/>
                    <a:pt x="160" y="87"/>
                    <a:pt x="165" y="94"/>
                  </a:cubicBezTo>
                  <a:cubicBezTo>
                    <a:pt x="174" y="95"/>
                    <a:pt x="176" y="116"/>
                    <a:pt x="187" y="103"/>
                  </a:cubicBezTo>
                  <a:cubicBezTo>
                    <a:pt x="195" y="106"/>
                    <a:pt x="197" y="100"/>
                    <a:pt x="199" y="94"/>
                  </a:cubicBezTo>
                  <a:cubicBezTo>
                    <a:pt x="210" y="89"/>
                    <a:pt x="203" y="69"/>
                    <a:pt x="217" y="70"/>
                  </a:cubicBezTo>
                  <a:cubicBezTo>
                    <a:pt x="218" y="77"/>
                    <a:pt x="221" y="79"/>
                    <a:pt x="225" y="79"/>
                  </a:cubicBezTo>
                  <a:cubicBezTo>
                    <a:pt x="225" y="81"/>
                    <a:pt x="225" y="81"/>
                    <a:pt x="225" y="81"/>
                  </a:cubicBezTo>
                  <a:cubicBezTo>
                    <a:pt x="231" y="91"/>
                    <a:pt x="230" y="104"/>
                    <a:pt x="237" y="115"/>
                  </a:cubicBezTo>
                  <a:cubicBezTo>
                    <a:pt x="235" y="127"/>
                    <a:pt x="237" y="142"/>
                    <a:pt x="225" y="150"/>
                  </a:cubicBezTo>
                  <a:cubicBezTo>
                    <a:pt x="220" y="156"/>
                    <a:pt x="206" y="163"/>
                    <a:pt x="221" y="167"/>
                  </a:cubicBezTo>
                  <a:cubicBezTo>
                    <a:pt x="227" y="165"/>
                    <a:pt x="227" y="164"/>
                    <a:pt x="227" y="172"/>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02" name="Google Shape;2777;p3">
              <a:extLst>
                <a:ext uri="{FF2B5EF4-FFF2-40B4-BE49-F238E27FC236}">
                  <a16:creationId xmlns:a16="http://schemas.microsoft.com/office/drawing/2014/main" id="{7EDDBCA3-EC81-D45B-C300-89BBB0EDE199}"/>
                </a:ext>
              </a:extLst>
            </p:cNvPr>
            <p:cNvSpPr/>
            <p:nvPr/>
          </p:nvSpPr>
          <p:spPr>
            <a:xfrm>
              <a:off x="8823499" y="6671014"/>
              <a:ext cx="42787" cy="43377"/>
            </a:xfrm>
            <a:custGeom>
              <a:avLst/>
              <a:gdLst/>
              <a:ahLst/>
              <a:cxnLst/>
              <a:rect l="l" t="t" r="r" b="b"/>
              <a:pathLst>
                <a:path w="179" h="156" extrusionOk="0">
                  <a:moveTo>
                    <a:pt x="166" y="38"/>
                  </a:moveTo>
                  <a:cubicBezTo>
                    <a:pt x="170" y="48"/>
                    <a:pt x="179" y="62"/>
                    <a:pt x="164" y="67"/>
                  </a:cubicBezTo>
                  <a:cubicBezTo>
                    <a:pt x="162" y="76"/>
                    <a:pt x="155" y="78"/>
                    <a:pt x="149" y="85"/>
                  </a:cubicBezTo>
                  <a:cubicBezTo>
                    <a:pt x="149" y="93"/>
                    <a:pt x="149" y="103"/>
                    <a:pt x="138" y="105"/>
                  </a:cubicBezTo>
                  <a:cubicBezTo>
                    <a:pt x="135" y="106"/>
                    <a:pt x="132" y="108"/>
                    <a:pt x="129" y="109"/>
                  </a:cubicBezTo>
                  <a:cubicBezTo>
                    <a:pt x="115" y="115"/>
                    <a:pt x="98" y="110"/>
                    <a:pt x="85" y="122"/>
                  </a:cubicBezTo>
                  <a:cubicBezTo>
                    <a:pt x="86" y="116"/>
                    <a:pt x="83" y="132"/>
                    <a:pt x="79" y="137"/>
                  </a:cubicBezTo>
                  <a:cubicBezTo>
                    <a:pt x="77" y="156"/>
                    <a:pt x="53" y="150"/>
                    <a:pt x="44" y="140"/>
                  </a:cubicBezTo>
                  <a:cubicBezTo>
                    <a:pt x="42" y="128"/>
                    <a:pt x="23" y="127"/>
                    <a:pt x="28" y="116"/>
                  </a:cubicBezTo>
                  <a:cubicBezTo>
                    <a:pt x="26" y="106"/>
                    <a:pt x="14" y="95"/>
                    <a:pt x="12" y="82"/>
                  </a:cubicBezTo>
                  <a:cubicBezTo>
                    <a:pt x="0" y="71"/>
                    <a:pt x="19" y="70"/>
                    <a:pt x="27" y="65"/>
                  </a:cubicBezTo>
                  <a:cubicBezTo>
                    <a:pt x="37" y="54"/>
                    <a:pt x="47" y="43"/>
                    <a:pt x="55" y="30"/>
                  </a:cubicBezTo>
                  <a:cubicBezTo>
                    <a:pt x="63" y="16"/>
                    <a:pt x="81" y="25"/>
                    <a:pt x="88" y="9"/>
                  </a:cubicBezTo>
                  <a:cubicBezTo>
                    <a:pt x="101" y="9"/>
                    <a:pt x="111" y="0"/>
                    <a:pt x="124" y="0"/>
                  </a:cubicBezTo>
                  <a:cubicBezTo>
                    <a:pt x="128" y="6"/>
                    <a:pt x="135" y="11"/>
                    <a:pt x="141" y="18"/>
                  </a:cubicBezTo>
                  <a:cubicBezTo>
                    <a:pt x="148" y="26"/>
                    <a:pt x="156" y="35"/>
                    <a:pt x="166" y="38"/>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03" name="Google Shape;2778;p3">
              <a:extLst>
                <a:ext uri="{FF2B5EF4-FFF2-40B4-BE49-F238E27FC236}">
                  <a16:creationId xmlns:a16="http://schemas.microsoft.com/office/drawing/2014/main" id="{20960115-1E4E-1D35-7B33-C490DCAD06ED}"/>
                </a:ext>
              </a:extLst>
            </p:cNvPr>
            <p:cNvSpPr/>
            <p:nvPr/>
          </p:nvSpPr>
          <p:spPr>
            <a:xfrm>
              <a:off x="8957973" y="5346797"/>
              <a:ext cx="21775" cy="25349"/>
            </a:xfrm>
            <a:custGeom>
              <a:avLst/>
              <a:gdLst/>
              <a:ahLst/>
              <a:cxnLst/>
              <a:rect l="l" t="t" r="r" b="b"/>
              <a:pathLst>
                <a:path w="6" h="7" extrusionOk="0">
                  <a:moveTo>
                    <a:pt x="2" y="0"/>
                  </a:moveTo>
                  <a:lnTo>
                    <a:pt x="6" y="0"/>
                  </a:lnTo>
                  <a:lnTo>
                    <a:pt x="2" y="7"/>
                  </a:lnTo>
                  <a:lnTo>
                    <a:pt x="0" y="7"/>
                  </a:lnTo>
                  <a:lnTo>
                    <a:pt x="0" y="5"/>
                  </a:lnTo>
                  <a:lnTo>
                    <a:pt x="2"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04" name="Google Shape;2779;p3">
              <a:extLst>
                <a:ext uri="{FF2B5EF4-FFF2-40B4-BE49-F238E27FC236}">
                  <a16:creationId xmlns:a16="http://schemas.microsoft.com/office/drawing/2014/main" id="{B9A3734D-5330-D296-A86C-ED0A134EE14B}"/>
                </a:ext>
              </a:extLst>
            </p:cNvPr>
            <p:cNvSpPr/>
            <p:nvPr/>
          </p:nvSpPr>
          <p:spPr>
            <a:xfrm>
              <a:off x="8714821" y="4865173"/>
              <a:ext cx="97987" cy="43455"/>
            </a:xfrm>
            <a:custGeom>
              <a:avLst/>
              <a:gdLst/>
              <a:ahLst/>
              <a:cxnLst/>
              <a:rect l="l" t="t" r="r" b="b"/>
              <a:pathLst>
                <a:path w="27" h="12" extrusionOk="0">
                  <a:moveTo>
                    <a:pt x="0" y="12"/>
                  </a:moveTo>
                  <a:lnTo>
                    <a:pt x="0" y="5"/>
                  </a:lnTo>
                  <a:lnTo>
                    <a:pt x="0" y="3"/>
                  </a:lnTo>
                  <a:lnTo>
                    <a:pt x="2" y="3"/>
                  </a:lnTo>
                  <a:lnTo>
                    <a:pt x="8" y="5"/>
                  </a:lnTo>
                  <a:lnTo>
                    <a:pt x="10" y="5"/>
                  </a:lnTo>
                  <a:lnTo>
                    <a:pt x="10" y="0"/>
                  </a:lnTo>
                  <a:lnTo>
                    <a:pt x="12" y="0"/>
                  </a:lnTo>
                  <a:lnTo>
                    <a:pt x="21" y="3"/>
                  </a:lnTo>
                  <a:lnTo>
                    <a:pt x="27" y="9"/>
                  </a:lnTo>
                  <a:lnTo>
                    <a:pt x="21" y="12"/>
                  </a:lnTo>
                  <a:lnTo>
                    <a:pt x="12" y="9"/>
                  </a:lnTo>
                  <a:lnTo>
                    <a:pt x="2" y="9"/>
                  </a:lnTo>
                  <a:lnTo>
                    <a:pt x="0" y="1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05" name="Google Shape;2780;p3">
              <a:extLst>
                <a:ext uri="{FF2B5EF4-FFF2-40B4-BE49-F238E27FC236}">
                  <a16:creationId xmlns:a16="http://schemas.microsoft.com/office/drawing/2014/main" id="{C94B23AF-858F-FC25-0498-F60358B93873}"/>
                </a:ext>
              </a:extLst>
            </p:cNvPr>
            <p:cNvSpPr/>
            <p:nvPr/>
          </p:nvSpPr>
          <p:spPr>
            <a:xfrm>
              <a:off x="10068487" y="5593042"/>
              <a:ext cx="145165" cy="177441"/>
            </a:xfrm>
            <a:custGeom>
              <a:avLst/>
              <a:gdLst/>
              <a:ahLst/>
              <a:cxnLst/>
              <a:rect l="l" t="t" r="r" b="b"/>
              <a:pathLst>
                <a:path w="40" h="49" extrusionOk="0">
                  <a:moveTo>
                    <a:pt x="40" y="45"/>
                  </a:moveTo>
                  <a:lnTo>
                    <a:pt x="36" y="40"/>
                  </a:lnTo>
                  <a:lnTo>
                    <a:pt x="30" y="34"/>
                  </a:lnTo>
                  <a:lnTo>
                    <a:pt x="30" y="31"/>
                  </a:lnTo>
                  <a:lnTo>
                    <a:pt x="19" y="18"/>
                  </a:lnTo>
                  <a:lnTo>
                    <a:pt x="21" y="16"/>
                  </a:lnTo>
                  <a:lnTo>
                    <a:pt x="19" y="13"/>
                  </a:lnTo>
                  <a:lnTo>
                    <a:pt x="13" y="9"/>
                  </a:lnTo>
                  <a:lnTo>
                    <a:pt x="9" y="0"/>
                  </a:lnTo>
                  <a:lnTo>
                    <a:pt x="5" y="0"/>
                  </a:lnTo>
                  <a:lnTo>
                    <a:pt x="5" y="7"/>
                  </a:lnTo>
                  <a:lnTo>
                    <a:pt x="0" y="13"/>
                  </a:lnTo>
                  <a:lnTo>
                    <a:pt x="2" y="16"/>
                  </a:lnTo>
                  <a:lnTo>
                    <a:pt x="5" y="18"/>
                  </a:lnTo>
                  <a:lnTo>
                    <a:pt x="5" y="27"/>
                  </a:lnTo>
                  <a:lnTo>
                    <a:pt x="11" y="25"/>
                  </a:lnTo>
                  <a:lnTo>
                    <a:pt x="13" y="27"/>
                  </a:lnTo>
                  <a:lnTo>
                    <a:pt x="17" y="25"/>
                  </a:lnTo>
                  <a:lnTo>
                    <a:pt x="21" y="31"/>
                  </a:lnTo>
                  <a:lnTo>
                    <a:pt x="25" y="36"/>
                  </a:lnTo>
                  <a:lnTo>
                    <a:pt x="28" y="43"/>
                  </a:lnTo>
                  <a:lnTo>
                    <a:pt x="28" y="49"/>
                  </a:lnTo>
                  <a:lnTo>
                    <a:pt x="30" y="49"/>
                  </a:lnTo>
                  <a:lnTo>
                    <a:pt x="34" y="49"/>
                  </a:lnTo>
                  <a:lnTo>
                    <a:pt x="36" y="47"/>
                  </a:lnTo>
                  <a:lnTo>
                    <a:pt x="40" y="4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06" name="Google Shape;2781;p3">
              <a:extLst>
                <a:ext uri="{FF2B5EF4-FFF2-40B4-BE49-F238E27FC236}">
                  <a16:creationId xmlns:a16="http://schemas.microsoft.com/office/drawing/2014/main" id="{4F9EE94D-2D3E-F9E8-75B8-FDF8408A648C}"/>
                </a:ext>
              </a:extLst>
            </p:cNvPr>
            <p:cNvSpPr/>
            <p:nvPr/>
          </p:nvSpPr>
          <p:spPr>
            <a:xfrm>
              <a:off x="9495085" y="5158493"/>
              <a:ext cx="152424" cy="90531"/>
            </a:xfrm>
            <a:custGeom>
              <a:avLst/>
              <a:gdLst/>
              <a:ahLst/>
              <a:cxnLst/>
              <a:rect l="l" t="t" r="r" b="b"/>
              <a:pathLst>
                <a:path w="42" h="25" extrusionOk="0">
                  <a:moveTo>
                    <a:pt x="2" y="18"/>
                  </a:moveTo>
                  <a:lnTo>
                    <a:pt x="0" y="18"/>
                  </a:lnTo>
                  <a:lnTo>
                    <a:pt x="0" y="23"/>
                  </a:lnTo>
                  <a:lnTo>
                    <a:pt x="8" y="23"/>
                  </a:lnTo>
                  <a:lnTo>
                    <a:pt x="10" y="25"/>
                  </a:lnTo>
                  <a:lnTo>
                    <a:pt x="19" y="23"/>
                  </a:lnTo>
                  <a:lnTo>
                    <a:pt x="19" y="18"/>
                  </a:lnTo>
                  <a:lnTo>
                    <a:pt x="21" y="16"/>
                  </a:lnTo>
                  <a:lnTo>
                    <a:pt x="31" y="16"/>
                  </a:lnTo>
                  <a:lnTo>
                    <a:pt x="31" y="14"/>
                  </a:lnTo>
                  <a:lnTo>
                    <a:pt x="35" y="14"/>
                  </a:lnTo>
                  <a:lnTo>
                    <a:pt x="42" y="9"/>
                  </a:lnTo>
                  <a:lnTo>
                    <a:pt x="42" y="7"/>
                  </a:lnTo>
                  <a:lnTo>
                    <a:pt x="35" y="5"/>
                  </a:lnTo>
                  <a:lnTo>
                    <a:pt x="19" y="5"/>
                  </a:lnTo>
                  <a:lnTo>
                    <a:pt x="12" y="0"/>
                  </a:lnTo>
                  <a:lnTo>
                    <a:pt x="12" y="5"/>
                  </a:lnTo>
                  <a:lnTo>
                    <a:pt x="10" y="7"/>
                  </a:lnTo>
                  <a:lnTo>
                    <a:pt x="4" y="5"/>
                  </a:lnTo>
                  <a:lnTo>
                    <a:pt x="2" y="5"/>
                  </a:lnTo>
                  <a:lnTo>
                    <a:pt x="2" y="7"/>
                  </a:lnTo>
                  <a:lnTo>
                    <a:pt x="0" y="9"/>
                  </a:lnTo>
                  <a:lnTo>
                    <a:pt x="4" y="14"/>
                  </a:lnTo>
                  <a:lnTo>
                    <a:pt x="4" y="9"/>
                  </a:lnTo>
                  <a:lnTo>
                    <a:pt x="12" y="16"/>
                  </a:lnTo>
                  <a:lnTo>
                    <a:pt x="8" y="18"/>
                  </a:lnTo>
                  <a:lnTo>
                    <a:pt x="4" y="18"/>
                  </a:lnTo>
                  <a:lnTo>
                    <a:pt x="2" y="18"/>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07" name="Google Shape;2783;p3">
              <a:extLst>
                <a:ext uri="{FF2B5EF4-FFF2-40B4-BE49-F238E27FC236}">
                  <a16:creationId xmlns:a16="http://schemas.microsoft.com/office/drawing/2014/main" id="{CFAA93D2-FE2B-14F1-2A16-0E3C8E6A7391}"/>
                </a:ext>
              </a:extLst>
            </p:cNvPr>
            <p:cNvSpPr/>
            <p:nvPr/>
          </p:nvSpPr>
          <p:spPr>
            <a:xfrm>
              <a:off x="9153945" y="5437328"/>
              <a:ext cx="29033" cy="32591"/>
            </a:xfrm>
            <a:custGeom>
              <a:avLst/>
              <a:gdLst/>
              <a:ahLst/>
              <a:cxnLst/>
              <a:rect l="l" t="t" r="r" b="b"/>
              <a:pathLst>
                <a:path w="8" h="9" extrusionOk="0">
                  <a:moveTo>
                    <a:pt x="0" y="7"/>
                  </a:moveTo>
                  <a:lnTo>
                    <a:pt x="2" y="0"/>
                  </a:lnTo>
                  <a:lnTo>
                    <a:pt x="8" y="0"/>
                  </a:lnTo>
                  <a:lnTo>
                    <a:pt x="8" y="2"/>
                  </a:lnTo>
                  <a:lnTo>
                    <a:pt x="6" y="2"/>
                  </a:lnTo>
                  <a:lnTo>
                    <a:pt x="8" y="9"/>
                  </a:lnTo>
                  <a:lnTo>
                    <a:pt x="4" y="9"/>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08" name="Google Shape;2784;p3">
              <a:extLst>
                <a:ext uri="{FF2B5EF4-FFF2-40B4-BE49-F238E27FC236}">
                  <a16:creationId xmlns:a16="http://schemas.microsoft.com/office/drawing/2014/main" id="{98BED278-37C4-14A1-87B4-F2A99ABA5A22}"/>
                </a:ext>
              </a:extLst>
            </p:cNvPr>
            <p:cNvSpPr/>
            <p:nvPr/>
          </p:nvSpPr>
          <p:spPr>
            <a:xfrm>
              <a:off x="9124912" y="5444571"/>
              <a:ext cx="29033" cy="18106"/>
            </a:xfrm>
            <a:custGeom>
              <a:avLst/>
              <a:gdLst/>
              <a:ahLst/>
              <a:cxnLst/>
              <a:rect l="l" t="t" r="r" b="b"/>
              <a:pathLst>
                <a:path w="8" h="5" extrusionOk="0">
                  <a:moveTo>
                    <a:pt x="0" y="5"/>
                  </a:moveTo>
                  <a:lnTo>
                    <a:pt x="2" y="0"/>
                  </a:lnTo>
                  <a:lnTo>
                    <a:pt x="8" y="5"/>
                  </a:lnTo>
                  <a:lnTo>
                    <a:pt x="2" y="5"/>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09" name="Google Shape;2785;p3">
              <a:extLst>
                <a:ext uri="{FF2B5EF4-FFF2-40B4-BE49-F238E27FC236}">
                  <a16:creationId xmlns:a16="http://schemas.microsoft.com/office/drawing/2014/main" id="{57216293-6EDB-AB5E-1CAE-DC88D137478D}"/>
                </a:ext>
              </a:extLst>
            </p:cNvPr>
            <p:cNvSpPr/>
            <p:nvPr/>
          </p:nvSpPr>
          <p:spPr>
            <a:xfrm>
              <a:off x="8969370" y="5947633"/>
              <a:ext cx="140298" cy="222922"/>
            </a:xfrm>
            <a:custGeom>
              <a:avLst/>
              <a:gdLst/>
              <a:ahLst/>
              <a:cxnLst/>
              <a:rect l="l" t="t" r="r" b="b"/>
              <a:pathLst>
                <a:path w="10000" h="10536" extrusionOk="0">
                  <a:moveTo>
                    <a:pt x="2526" y="930"/>
                  </a:moveTo>
                  <a:cubicBezTo>
                    <a:pt x="2559" y="1209"/>
                    <a:pt x="3000" y="1090"/>
                    <a:pt x="3238" y="1116"/>
                  </a:cubicBezTo>
                  <a:cubicBezTo>
                    <a:pt x="3526" y="1116"/>
                    <a:pt x="3848" y="1090"/>
                    <a:pt x="4068" y="1289"/>
                  </a:cubicBezTo>
                  <a:cubicBezTo>
                    <a:pt x="4424" y="1461"/>
                    <a:pt x="4763" y="1647"/>
                    <a:pt x="5119" y="1833"/>
                  </a:cubicBezTo>
                  <a:cubicBezTo>
                    <a:pt x="5271" y="1992"/>
                    <a:pt x="5576" y="1979"/>
                    <a:pt x="5797" y="1926"/>
                  </a:cubicBezTo>
                  <a:cubicBezTo>
                    <a:pt x="6034" y="1952"/>
                    <a:pt x="6221" y="2072"/>
                    <a:pt x="6474" y="2032"/>
                  </a:cubicBezTo>
                  <a:cubicBezTo>
                    <a:pt x="6695" y="2085"/>
                    <a:pt x="6915" y="2085"/>
                    <a:pt x="7102" y="2124"/>
                  </a:cubicBezTo>
                  <a:cubicBezTo>
                    <a:pt x="7153" y="1979"/>
                    <a:pt x="7407" y="1912"/>
                    <a:pt x="7424" y="1753"/>
                  </a:cubicBezTo>
                  <a:cubicBezTo>
                    <a:pt x="7543" y="1607"/>
                    <a:pt x="7780" y="1555"/>
                    <a:pt x="7966" y="1475"/>
                  </a:cubicBezTo>
                  <a:cubicBezTo>
                    <a:pt x="8136" y="1409"/>
                    <a:pt x="8305" y="1342"/>
                    <a:pt x="8492" y="1289"/>
                  </a:cubicBezTo>
                  <a:cubicBezTo>
                    <a:pt x="8661" y="1183"/>
                    <a:pt x="8780" y="1421"/>
                    <a:pt x="8916" y="1461"/>
                  </a:cubicBezTo>
                  <a:cubicBezTo>
                    <a:pt x="9051" y="1673"/>
                    <a:pt x="9407" y="1567"/>
                    <a:pt x="9644" y="1541"/>
                  </a:cubicBezTo>
                  <a:cubicBezTo>
                    <a:pt x="9762" y="1515"/>
                    <a:pt x="9915" y="1594"/>
                    <a:pt x="10000" y="1541"/>
                  </a:cubicBezTo>
                  <a:lnTo>
                    <a:pt x="10000" y="1541"/>
                  </a:lnTo>
                  <a:cubicBezTo>
                    <a:pt x="9762" y="1833"/>
                    <a:pt x="9542" y="2138"/>
                    <a:pt x="9271" y="2416"/>
                  </a:cubicBezTo>
                  <a:cubicBezTo>
                    <a:pt x="9152" y="2562"/>
                    <a:pt x="8847" y="2655"/>
                    <a:pt x="8882" y="2855"/>
                  </a:cubicBezTo>
                  <a:cubicBezTo>
                    <a:pt x="8916" y="4075"/>
                    <a:pt x="8916" y="5296"/>
                    <a:pt x="8932" y="6503"/>
                  </a:cubicBezTo>
                  <a:cubicBezTo>
                    <a:pt x="9017" y="6662"/>
                    <a:pt x="9169" y="6795"/>
                    <a:pt x="9288" y="6941"/>
                  </a:cubicBezTo>
                  <a:cubicBezTo>
                    <a:pt x="9407" y="7047"/>
                    <a:pt x="9559" y="7246"/>
                    <a:pt x="9661" y="7365"/>
                  </a:cubicBezTo>
                  <a:cubicBezTo>
                    <a:pt x="9678" y="7392"/>
                    <a:pt x="9661" y="7418"/>
                    <a:pt x="9678" y="7458"/>
                  </a:cubicBezTo>
                  <a:lnTo>
                    <a:pt x="9678" y="7458"/>
                  </a:lnTo>
                  <a:cubicBezTo>
                    <a:pt x="9628" y="7498"/>
                    <a:pt x="9593" y="7551"/>
                    <a:pt x="9526" y="7578"/>
                  </a:cubicBezTo>
                  <a:cubicBezTo>
                    <a:pt x="9373" y="7657"/>
                    <a:pt x="9204" y="7684"/>
                    <a:pt x="9034" y="7670"/>
                  </a:cubicBezTo>
                  <a:cubicBezTo>
                    <a:pt x="8966" y="7736"/>
                    <a:pt x="8916" y="7803"/>
                    <a:pt x="8847" y="7870"/>
                  </a:cubicBezTo>
                  <a:cubicBezTo>
                    <a:pt x="8763" y="7922"/>
                    <a:pt x="8797" y="8028"/>
                    <a:pt x="8780" y="8108"/>
                  </a:cubicBezTo>
                  <a:cubicBezTo>
                    <a:pt x="8594" y="8175"/>
                    <a:pt x="8423" y="8254"/>
                    <a:pt x="8237" y="8321"/>
                  </a:cubicBezTo>
                  <a:cubicBezTo>
                    <a:pt x="8170" y="8400"/>
                    <a:pt x="8118" y="8493"/>
                    <a:pt x="8051" y="8573"/>
                  </a:cubicBezTo>
                  <a:cubicBezTo>
                    <a:pt x="8017" y="8679"/>
                    <a:pt x="8000" y="8798"/>
                    <a:pt x="7983" y="8904"/>
                  </a:cubicBezTo>
                  <a:cubicBezTo>
                    <a:pt x="7882" y="9090"/>
                    <a:pt x="7780" y="9276"/>
                    <a:pt x="7644" y="9448"/>
                  </a:cubicBezTo>
                  <a:cubicBezTo>
                    <a:pt x="7560" y="9567"/>
                    <a:pt x="7458" y="9687"/>
                    <a:pt x="7407" y="9819"/>
                  </a:cubicBezTo>
                  <a:cubicBezTo>
                    <a:pt x="7356" y="9992"/>
                    <a:pt x="7220" y="10138"/>
                    <a:pt x="7119" y="10297"/>
                  </a:cubicBezTo>
                  <a:cubicBezTo>
                    <a:pt x="7017" y="10337"/>
                    <a:pt x="6898" y="10377"/>
                    <a:pt x="6797" y="10416"/>
                  </a:cubicBezTo>
                  <a:cubicBezTo>
                    <a:pt x="6797" y="10456"/>
                    <a:pt x="6797" y="10496"/>
                    <a:pt x="6779" y="10536"/>
                  </a:cubicBezTo>
                  <a:lnTo>
                    <a:pt x="6779" y="10536"/>
                  </a:lnTo>
                  <a:cubicBezTo>
                    <a:pt x="6339" y="10257"/>
                    <a:pt x="5712" y="9899"/>
                    <a:pt x="5271" y="9634"/>
                  </a:cubicBezTo>
                  <a:cubicBezTo>
                    <a:pt x="5102" y="9514"/>
                    <a:pt x="4882" y="9435"/>
                    <a:pt x="4797" y="9262"/>
                  </a:cubicBezTo>
                  <a:cubicBezTo>
                    <a:pt x="4610" y="9236"/>
                    <a:pt x="4610" y="9116"/>
                    <a:pt x="4763" y="9050"/>
                  </a:cubicBezTo>
                  <a:cubicBezTo>
                    <a:pt x="4830" y="8864"/>
                    <a:pt x="4678" y="8679"/>
                    <a:pt x="4441" y="8625"/>
                  </a:cubicBezTo>
                  <a:lnTo>
                    <a:pt x="729" y="6927"/>
                  </a:lnTo>
                  <a:cubicBezTo>
                    <a:pt x="492" y="6848"/>
                    <a:pt x="305" y="6688"/>
                    <a:pt x="51" y="6662"/>
                  </a:cubicBezTo>
                  <a:lnTo>
                    <a:pt x="0" y="6662"/>
                  </a:lnTo>
                  <a:cubicBezTo>
                    <a:pt x="102" y="6556"/>
                    <a:pt x="0" y="6356"/>
                    <a:pt x="34" y="6224"/>
                  </a:cubicBezTo>
                  <a:cubicBezTo>
                    <a:pt x="17" y="6038"/>
                    <a:pt x="153" y="5866"/>
                    <a:pt x="86" y="5681"/>
                  </a:cubicBezTo>
                  <a:cubicBezTo>
                    <a:pt x="-67" y="5455"/>
                    <a:pt x="356" y="5335"/>
                    <a:pt x="305" y="5096"/>
                  </a:cubicBezTo>
                  <a:cubicBezTo>
                    <a:pt x="441" y="4990"/>
                    <a:pt x="560" y="4884"/>
                    <a:pt x="696" y="4765"/>
                  </a:cubicBezTo>
                  <a:cubicBezTo>
                    <a:pt x="729" y="4606"/>
                    <a:pt x="831" y="4486"/>
                    <a:pt x="1034" y="4420"/>
                  </a:cubicBezTo>
                  <a:cubicBezTo>
                    <a:pt x="1187" y="4433"/>
                    <a:pt x="1204" y="4341"/>
                    <a:pt x="1153" y="4247"/>
                  </a:cubicBezTo>
                  <a:cubicBezTo>
                    <a:pt x="1237" y="4101"/>
                    <a:pt x="1424" y="3982"/>
                    <a:pt x="1407" y="3810"/>
                  </a:cubicBezTo>
                  <a:cubicBezTo>
                    <a:pt x="1407" y="3598"/>
                    <a:pt x="1339" y="3412"/>
                    <a:pt x="1254" y="3226"/>
                  </a:cubicBezTo>
                  <a:cubicBezTo>
                    <a:pt x="1356" y="3120"/>
                    <a:pt x="1237" y="3013"/>
                    <a:pt x="1136" y="2947"/>
                  </a:cubicBezTo>
                  <a:cubicBezTo>
                    <a:pt x="1153" y="2788"/>
                    <a:pt x="1001" y="2748"/>
                    <a:pt x="882" y="2669"/>
                  </a:cubicBezTo>
                  <a:cubicBezTo>
                    <a:pt x="899" y="2509"/>
                    <a:pt x="696" y="2456"/>
                    <a:pt x="679" y="2324"/>
                  </a:cubicBezTo>
                  <a:cubicBezTo>
                    <a:pt x="526" y="2178"/>
                    <a:pt x="813" y="1992"/>
                    <a:pt x="610" y="1873"/>
                  </a:cubicBezTo>
                  <a:cubicBezTo>
                    <a:pt x="492" y="1886"/>
                    <a:pt x="475" y="1806"/>
                    <a:pt x="356" y="1806"/>
                  </a:cubicBezTo>
                  <a:cubicBezTo>
                    <a:pt x="255" y="1767"/>
                    <a:pt x="424" y="1727"/>
                    <a:pt x="339" y="1700"/>
                  </a:cubicBezTo>
                  <a:cubicBezTo>
                    <a:pt x="119" y="1740"/>
                    <a:pt x="289" y="1409"/>
                    <a:pt x="86" y="1355"/>
                  </a:cubicBezTo>
                  <a:lnTo>
                    <a:pt x="86" y="1355"/>
                  </a:lnTo>
                  <a:cubicBezTo>
                    <a:pt x="255" y="1223"/>
                    <a:pt x="407" y="1090"/>
                    <a:pt x="577" y="957"/>
                  </a:cubicBezTo>
                  <a:lnTo>
                    <a:pt x="1592" y="60"/>
                  </a:lnTo>
                  <a:cubicBezTo>
                    <a:pt x="1845" y="-41"/>
                    <a:pt x="2012" y="-3"/>
                    <a:pt x="2146" y="80"/>
                  </a:cubicBezTo>
                  <a:cubicBezTo>
                    <a:pt x="2280" y="163"/>
                    <a:pt x="2348" y="460"/>
                    <a:pt x="2397" y="559"/>
                  </a:cubicBezTo>
                  <a:cubicBezTo>
                    <a:pt x="2447" y="413"/>
                    <a:pt x="2271" y="997"/>
                    <a:pt x="2390" y="944"/>
                  </a:cubicBezTo>
                  <a:cubicBezTo>
                    <a:pt x="2424" y="944"/>
                    <a:pt x="2441" y="944"/>
                    <a:pt x="2441" y="930"/>
                  </a:cubicBezTo>
                  <a:lnTo>
                    <a:pt x="2526" y="93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10" name="Google Shape;2786;p3">
              <a:extLst>
                <a:ext uri="{FF2B5EF4-FFF2-40B4-BE49-F238E27FC236}">
                  <a16:creationId xmlns:a16="http://schemas.microsoft.com/office/drawing/2014/main" id="{F002D88F-87F6-1F0D-37DE-496CE9C81A44}"/>
                </a:ext>
              </a:extLst>
            </p:cNvPr>
            <p:cNvSpPr/>
            <p:nvPr/>
          </p:nvSpPr>
          <p:spPr>
            <a:xfrm>
              <a:off x="9099509" y="4915870"/>
              <a:ext cx="606065" cy="293321"/>
            </a:xfrm>
            <a:custGeom>
              <a:avLst/>
              <a:gdLst/>
              <a:ahLst/>
              <a:cxnLst/>
              <a:rect l="l" t="t" r="r" b="b"/>
              <a:pathLst>
                <a:path w="167" h="81" extrusionOk="0">
                  <a:moveTo>
                    <a:pt x="167" y="38"/>
                  </a:moveTo>
                  <a:lnTo>
                    <a:pt x="167" y="34"/>
                  </a:lnTo>
                  <a:lnTo>
                    <a:pt x="165" y="31"/>
                  </a:lnTo>
                  <a:lnTo>
                    <a:pt x="161" y="34"/>
                  </a:lnTo>
                  <a:lnTo>
                    <a:pt x="159" y="31"/>
                  </a:lnTo>
                  <a:lnTo>
                    <a:pt x="148" y="25"/>
                  </a:lnTo>
                  <a:lnTo>
                    <a:pt x="140" y="25"/>
                  </a:lnTo>
                  <a:lnTo>
                    <a:pt x="136" y="22"/>
                  </a:lnTo>
                  <a:lnTo>
                    <a:pt x="134" y="25"/>
                  </a:lnTo>
                  <a:lnTo>
                    <a:pt x="121" y="13"/>
                  </a:lnTo>
                  <a:lnTo>
                    <a:pt x="113" y="7"/>
                  </a:lnTo>
                  <a:lnTo>
                    <a:pt x="111" y="7"/>
                  </a:lnTo>
                  <a:lnTo>
                    <a:pt x="105" y="9"/>
                  </a:lnTo>
                  <a:lnTo>
                    <a:pt x="103" y="9"/>
                  </a:lnTo>
                  <a:lnTo>
                    <a:pt x="103" y="7"/>
                  </a:lnTo>
                  <a:lnTo>
                    <a:pt x="96" y="7"/>
                  </a:lnTo>
                  <a:lnTo>
                    <a:pt x="90" y="7"/>
                  </a:lnTo>
                  <a:lnTo>
                    <a:pt x="90" y="4"/>
                  </a:lnTo>
                  <a:lnTo>
                    <a:pt x="88" y="0"/>
                  </a:lnTo>
                  <a:lnTo>
                    <a:pt x="80" y="0"/>
                  </a:lnTo>
                  <a:lnTo>
                    <a:pt x="80" y="4"/>
                  </a:lnTo>
                  <a:lnTo>
                    <a:pt x="71" y="4"/>
                  </a:lnTo>
                  <a:lnTo>
                    <a:pt x="57" y="7"/>
                  </a:lnTo>
                  <a:lnTo>
                    <a:pt x="50" y="7"/>
                  </a:lnTo>
                  <a:lnTo>
                    <a:pt x="50" y="9"/>
                  </a:lnTo>
                  <a:lnTo>
                    <a:pt x="55" y="9"/>
                  </a:lnTo>
                  <a:lnTo>
                    <a:pt x="55" y="13"/>
                  </a:lnTo>
                  <a:lnTo>
                    <a:pt x="50" y="16"/>
                  </a:lnTo>
                  <a:lnTo>
                    <a:pt x="55" y="16"/>
                  </a:lnTo>
                  <a:lnTo>
                    <a:pt x="50" y="20"/>
                  </a:lnTo>
                  <a:lnTo>
                    <a:pt x="61" y="22"/>
                  </a:lnTo>
                  <a:lnTo>
                    <a:pt x="57" y="25"/>
                  </a:lnTo>
                  <a:lnTo>
                    <a:pt x="50" y="25"/>
                  </a:lnTo>
                  <a:lnTo>
                    <a:pt x="46" y="25"/>
                  </a:lnTo>
                  <a:lnTo>
                    <a:pt x="40" y="25"/>
                  </a:lnTo>
                  <a:lnTo>
                    <a:pt x="34" y="25"/>
                  </a:lnTo>
                  <a:lnTo>
                    <a:pt x="32" y="25"/>
                  </a:lnTo>
                  <a:lnTo>
                    <a:pt x="32" y="29"/>
                  </a:lnTo>
                  <a:lnTo>
                    <a:pt x="25" y="22"/>
                  </a:lnTo>
                  <a:lnTo>
                    <a:pt x="21" y="20"/>
                  </a:lnTo>
                  <a:lnTo>
                    <a:pt x="17" y="22"/>
                  </a:lnTo>
                  <a:lnTo>
                    <a:pt x="15" y="22"/>
                  </a:lnTo>
                  <a:lnTo>
                    <a:pt x="9" y="25"/>
                  </a:lnTo>
                  <a:lnTo>
                    <a:pt x="7" y="25"/>
                  </a:lnTo>
                  <a:lnTo>
                    <a:pt x="9" y="31"/>
                  </a:lnTo>
                  <a:lnTo>
                    <a:pt x="7" y="31"/>
                  </a:lnTo>
                  <a:lnTo>
                    <a:pt x="2" y="29"/>
                  </a:lnTo>
                  <a:lnTo>
                    <a:pt x="0" y="38"/>
                  </a:lnTo>
                  <a:lnTo>
                    <a:pt x="2" y="40"/>
                  </a:lnTo>
                  <a:lnTo>
                    <a:pt x="2" y="43"/>
                  </a:lnTo>
                  <a:lnTo>
                    <a:pt x="9" y="43"/>
                  </a:lnTo>
                  <a:lnTo>
                    <a:pt x="11" y="49"/>
                  </a:lnTo>
                  <a:lnTo>
                    <a:pt x="21" y="47"/>
                  </a:lnTo>
                  <a:lnTo>
                    <a:pt x="25" y="47"/>
                  </a:lnTo>
                  <a:lnTo>
                    <a:pt x="32" y="49"/>
                  </a:lnTo>
                  <a:lnTo>
                    <a:pt x="38" y="56"/>
                  </a:lnTo>
                  <a:lnTo>
                    <a:pt x="25" y="56"/>
                  </a:lnTo>
                  <a:lnTo>
                    <a:pt x="23" y="58"/>
                  </a:lnTo>
                  <a:lnTo>
                    <a:pt x="25" y="61"/>
                  </a:lnTo>
                  <a:lnTo>
                    <a:pt x="23" y="61"/>
                  </a:lnTo>
                  <a:lnTo>
                    <a:pt x="29" y="72"/>
                  </a:lnTo>
                  <a:lnTo>
                    <a:pt x="32" y="72"/>
                  </a:lnTo>
                  <a:lnTo>
                    <a:pt x="32" y="74"/>
                  </a:lnTo>
                  <a:lnTo>
                    <a:pt x="32" y="76"/>
                  </a:lnTo>
                  <a:lnTo>
                    <a:pt x="34" y="74"/>
                  </a:lnTo>
                  <a:lnTo>
                    <a:pt x="38" y="74"/>
                  </a:lnTo>
                  <a:lnTo>
                    <a:pt x="46" y="81"/>
                  </a:lnTo>
                  <a:lnTo>
                    <a:pt x="48" y="81"/>
                  </a:lnTo>
                  <a:lnTo>
                    <a:pt x="42" y="58"/>
                  </a:lnTo>
                  <a:lnTo>
                    <a:pt x="55" y="56"/>
                  </a:lnTo>
                  <a:lnTo>
                    <a:pt x="71" y="67"/>
                  </a:lnTo>
                  <a:lnTo>
                    <a:pt x="82" y="65"/>
                  </a:lnTo>
                  <a:lnTo>
                    <a:pt x="88" y="72"/>
                  </a:lnTo>
                  <a:lnTo>
                    <a:pt x="90" y="76"/>
                  </a:lnTo>
                  <a:lnTo>
                    <a:pt x="94" y="76"/>
                  </a:lnTo>
                  <a:lnTo>
                    <a:pt x="94" y="81"/>
                  </a:lnTo>
                  <a:lnTo>
                    <a:pt x="103" y="81"/>
                  </a:lnTo>
                  <a:lnTo>
                    <a:pt x="109" y="76"/>
                  </a:lnTo>
                  <a:lnTo>
                    <a:pt x="111" y="74"/>
                  </a:lnTo>
                  <a:lnTo>
                    <a:pt x="111" y="72"/>
                  </a:lnTo>
                  <a:lnTo>
                    <a:pt x="119" y="74"/>
                  </a:lnTo>
                  <a:lnTo>
                    <a:pt x="121" y="72"/>
                  </a:lnTo>
                  <a:lnTo>
                    <a:pt x="121" y="67"/>
                  </a:lnTo>
                  <a:lnTo>
                    <a:pt x="128" y="72"/>
                  </a:lnTo>
                  <a:lnTo>
                    <a:pt x="144" y="72"/>
                  </a:lnTo>
                  <a:lnTo>
                    <a:pt x="151" y="74"/>
                  </a:lnTo>
                  <a:lnTo>
                    <a:pt x="151" y="67"/>
                  </a:lnTo>
                  <a:lnTo>
                    <a:pt x="148" y="58"/>
                  </a:lnTo>
                  <a:lnTo>
                    <a:pt x="153" y="56"/>
                  </a:lnTo>
                  <a:lnTo>
                    <a:pt x="153" y="47"/>
                  </a:lnTo>
                  <a:lnTo>
                    <a:pt x="161" y="47"/>
                  </a:lnTo>
                  <a:lnTo>
                    <a:pt x="165" y="47"/>
                  </a:lnTo>
                  <a:lnTo>
                    <a:pt x="165" y="40"/>
                  </a:lnTo>
                  <a:lnTo>
                    <a:pt x="167" y="38"/>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11" name="Google Shape;2787;p3">
              <a:extLst>
                <a:ext uri="{FF2B5EF4-FFF2-40B4-BE49-F238E27FC236}">
                  <a16:creationId xmlns:a16="http://schemas.microsoft.com/office/drawing/2014/main" id="{740D3062-5669-BE01-1421-4BF2CCE28141}"/>
                </a:ext>
              </a:extLst>
            </p:cNvPr>
            <p:cNvSpPr/>
            <p:nvPr/>
          </p:nvSpPr>
          <p:spPr>
            <a:xfrm>
              <a:off x="8957972" y="5372146"/>
              <a:ext cx="72582" cy="72424"/>
            </a:xfrm>
            <a:custGeom>
              <a:avLst/>
              <a:gdLst/>
              <a:ahLst/>
              <a:cxnLst/>
              <a:rect l="l" t="t" r="r" b="b"/>
              <a:pathLst>
                <a:path w="20" h="20" extrusionOk="0">
                  <a:moveTo>
                    <a:pt x="2" y="2"/>
                  </a:moveTo>
                  <a:lnTo>
                    <a:pt x="6" y="7"/>
                  </a:lnTo>
                  <a:lnTo>
                    <a:pt x="16" y="0"/>
                  </a:lnTo>
                  <a:lnTo>
                    <a:pt x="20" y="7"/>
                  </a:lnTo>
                  <a:lnTo>
                    <a:pt x="8" y="9"/>
                  </a:lnTo>
                  <a:lnTo>
                    <a:pt x="14" y="16"/>
                  </a:lnTo>
                  <a:lnTo>
                    <a:pt x="10" y="18"/>
                  </a:lnTo>
                  <a:lnTo>
                    <a:pt x="8" y="18"/>
                  </a:lnTo>
                  <a:lnTo>
                    <a:pt x="6" y="20"/>
                  </a:lnTo>
                  <a:lnTo>
                    <a:pt x="0" y="20"/>
                  </a:lnTo>
                  <a:lnTo>
                    <a:pt x="2" y="11"/>
                  </a:lnTo>
                  <a:lnTo>
                    <a:pt x="0" y="7"/>
                  </a:lnTo>
                  <a:lnTo>
                    <a:pt x="0" y="4"/>
                  </a:lnTo>
                  <a:lnTo>
                    <a:pt x="2"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12" name="Google Shape;2789;p3">
              <a:extLst>
                <a:ext uri="{FF2B5EF4-FFF2-40B4-BE49-F238E27FC236}">
                  <a16:creationId xmlns:a16="http://schemas.microsoft.com/office/drawing/2014/main" id="{DC148852-C0D2-F9B6-8132-ADE2E96874C8}"/>
                </a:ext>
              </a:extLst>
            </p:cNvPr>
            <p:cNvSpPr/>
            <p:nvPr/>
          </p:nvSpPr>
          <p:spPr>
            <a:xfrm>
              <a:off x="10500355" y="5364904"/>
              <a:ext cx="39921" cy="47076"/>
            </a:xfrm>
            <a:custGeom>
              <a:avLst/>
              <a:gdLst/>
              <a:ahLst/>
              <a:cxnLst/>
              <a:rect l="l" t="t" r="r" b="b"/>
              <a:pathLst>
                <a:path w="11" h="13" extrusionOk="0">
                  <a:moveTo>
                    <a:pt x="0" y="2"/>
                  </a:moveTo>
                  <a:lnTo>
                    <a:pt x="2" y="4"/>
                  </a:lnTo>
                  <a:lnTo>
                    <a:pt x="2" y="2"/>
                  </a:lnTo>
                  <a:lnTo>
                    <a:pt x="4" y="4"/>
                  </a:lnTo>
                  <a:lnTo>
                    <a:pt x="4" y="13"/>
                  </a:lnTo>
                  <a:lnTo>
                    <a:pt x="9" y="13"/>
                  </a:lnTo>
                  <a:lnTo>
                    <a:pt x="11" y="11"/>
                  </a:lnTo>
                  <a:lnTo>
                    <a:pt x="11" y="4"/>
                  </a:lnTo>
                  <a:lnTo>
                    <a:pt x="9" y="0"/>
                  </a:lnTo>
                  <a:lnTo>
                    <a:pt x="2" y="0"/>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13" name="Google Shape;2790;p3">
              <a:extLst>
                <a:ext uri="{FF2B5EF4-FFF2-40B4-BE49-F238E27FC236}">
                  <a16:creationId xmlns:a16="http://schemas.microsoft.com/office/drawing/2014/main" id="{F81221BF-DF6B-8D2D-1531-8ED04C114DDD}"/>
                </a:ext>
              </a:extLst>
            </p:cNvPr>
            <p:cNvSpPr/>
            <p:nvPr/>
          </p:nvSpPr>
          <p:spPr>
            <a:xfrm>
              <a:off x="10540276" y="5346797"/>
              <a:ext cx="36292" cy="32591"/>
            </a:xfrm>
            <a:custGeom>
              <a:avLst/>
              <a:gdLst/>
              <a:ahLst/>
              <a:cxnLst/>
              <a:rect l="l" t="t" r="r" b="b"/>
              <a:pathLst>
                <a:path w="10" h="9" extrusionOk="0">
                  <a:moveTo>
                    <a:pt x="0" y="7"/>
                  </a:moveTo>
                  <a:lnTo>
                    <a:pt x="6" y="9"/>
                  </a:lnTo>
                  <a:lnTo>
                    <a:pt x="6" y="7"/>
                  </a:lnTo>
                  <a:lnTo>
                    <a:pt x="6" y="5"/>
                  </a:lnTo>
                  <a:lnTo>
                    <a:pt x="8" y="7"/>
                  </a:lnTo>
                  <a:lnTo>
                    <a:pt x="10" y="5"/>
                  </a:lnTo>
                  <a:lnTo>
                    <a:pt x="8" y="0"/>
                  </a:lnTo>
                  <a:lnTo>
                    <a:pt x="6" y="0"/>
                  </a:lnTo>
                  <a:lnTo>
                    <a:pt x="6" y="5"/>
                  </a:lnTo>
                  <a:lnTo>
                    <a:pt x="2" y="0"/>
                  </a:lnTo>
                  <a:lnTo>
                    <a:pt x="0" y="5"/>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14" name="Google Shape;2791;p3">
              <a:extLst>
                <a:ext uri="{FF2B5EF4-FFF2-40B4-BE49-F238E27FC236}">
                  <a16:creationId xmlns:a16="http://schemas.microsoft.com/office/drawing/2014/main" id="{AABF82B8-5150-3C8E-5090-E9B1CD953F44}"/>
                </a:ext>
              </a:extLst>
            </p:cNvPr>
            <p:cNvSpPr/>
            <p:nvPr/>
          </p:nvSpPr>
          <p:spPr>
            <a:xfrm>
              <a:off x="10507612" y="5191083"/>
              <a:ext cx="152424" cy="181062"/>
            </a:xfrm>
            <a:custGeom>
              <a:avLst/>
              <a:gdLst/>
              <a:ahLst/>
              <a:cxnLst/>
              <a:rect l="l" t="t" r="r" b="b"/>
              <a:pathLst>
                <a:path w="42" h="50" extrusionOk="0">
                  <a:moveTo>
                    <a:pt x="0" y="43"/>
                  </a:moveTo>
                  <a:lnTo>
                    <a:pt x="2" y="48"/>
                  </a:lnTo>
                  <a:lnTo>
                    <a:pt x="7" y="48"/>
                  </a:lnTo>
                  <a:lnTo>
                    <a:pt x="9" y="43"/>
                  </a:lnTo>
                  <a:lnTo>
                    <a:pt x="17" y="41"/>
                  </a:lnTo>
                  <a:lnTo>
                    <a:pt x="19" y="41"/>
                  </a:lnTo>
                  <a:lnTo>
                    <a:pt x="19" y="48"/>
                  </a:lnTo>
                  <a:lnTo>
                    <a:pt x="25" y="50"/>
                  </a:lnTo>
                  <a:lnTo>
                    <a:pt x="28" y="43"/>
                  </a:lnTo>
                  <a:lnTo>
                    <a:pt x="25" y="41"/>
                  </a:lnTo>
                  <a:lnTo>
                    <a:pt x="28" y="41"/>
                  </a:lnTo>
                  <a:lnTo>
                    <a:pt x="32" y="41"/>
                  </a:lnTo>
                  <a:lnTo>
                    <a:pt x="34" y="39"/>
                  </a:lnTo>
                  <a:lnTo>
                    <a:pt x="38" y="41"/>
                  </a:lnTo>
                  <a:lnTo>
                    <a:pt x="38" y="39"/>
                  </a:lnTo>
                  <a:lnTo>
                    <a:pt x="40" y="41"/>
                  </a:lnTo>
                  <a:lnTo>
                    <a:pt x="42" y="39"/>
                  </a:lnTo>
                  <a:lnTo>
                    <a:pt x="42" y="34"/>
                  </a:lnTo>
                  <a:lnTo>
                    <a:pt x="38" y="23"/>
                  </a:lnTo>
                  <a:lnTo>
                    <a:pt x="38" y="18"/>
                  </a:lnTo>
                  <a:lnTo>
                    <a:pt x="40" y="18"/>
                  </a:lnTo>
                  <a:lnTo>
                    <a:pt x="38" y="16"/>
                  </a:lnTo>
                  <a:lnTo>
                    <a:pt x="28" y="5"/>
                  </a:lnTo>
                  <a:lnTo>
                    <a:pt x="25" y="0"/>
                  </a:lnTo>
                  <a:lnTo>
                    <a:pt x="28" y="5"/>
                  </a:lnTo>
                  <a:lnTo>
                    <a:pt x="25" y="5"/>
                  </a:lnTo>
                  <a:lnTo>
                    <a:pt x="28" y="16"/>
                  </a:lnTo>
                  <a:lnTo>
                    <a:pt x="28" y="25"/>
                  </a:lnTo>
                  <a:lnTo>
                    <a:pt x="23" y="27"/>
                  </a:lnTo>
                  <a:lnTo>
                    <a:pt x="23" y="25"/>
                  </a:lnTo>
                  <a:lnTo>
                    <a:pt x="19" y="25"/>
                  </a:lnTo>
                  <a:lnTo>
                    <a:pt x="19" y="34"/>
                  </a:lnTo>
                  <a:lnTo>
                    <a:pt x="19" y="39"/>
                  </a:lnTo>
                  <a:lnTo>
                    <a:pt x="17" y="34"/>
                  </a:lnTo>
                  <a:lnTo>
                    <a:pt x="7" y="39"/>
                  </a:lnTo>
                  <a:lnTo>
                    <a:pt x="2" y="41"/>
                  </a:lnTo>
                  <a:lnTo>
                    <a:pt x="0" y="43"/>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15" name="Google Shape;2792;p3">
              <a:extLst>
                <a:ext uri="{FF2B5EF4-FFF2-40B4-BE49-F238E27FC236}">
                  <a16:creationId xmlns:a16="http://schemas.microsoft.com/office/drawing/2014/main" id="{02A44BBB-0BA0-1746-3D62-C0D4AE9D77C3}"/>
                </a:ext>
              </a:extLst>
            </p:cNvPr>
            <p:cNvSpPr/>
            <p:nvPr/>
          </p:nvSpPr>
          <p:spPr>
            <a:xfrm>
              <a:off x="10569308" y="5118659"/>
              <a:ext cx="90728" cy="90532"/>
            </a:xfrm>
            <a:custGeom>
              <a:avLst/>
              <a:gdLst/>
              <a:ahLst/>
              <a:cxnLst/>
              <a:rect l="l" t="t" r="r" b="b"/>
              <a:pathLst>
                <a:path w="25" h="25" extrusionOk="0">
                  <a:moveTo>
                    <a:pt x="2" y="16"/>
                  </a:moveTo>
                  <a:lnTo>
                    <a:pt x="6" y="25"/>
                  </a:lnTo>
                  <a:lnTo>
                    <a:pt x="8" y="20"/>
                  </a:lnTo>
                  <a:lnTo>
                    <a:pt x="6" y="16"/>
                  </a:lnTo>
                  <a:lnTo>
                    <a:pt x="8" y="18"/>
                  </a:lnTo>
                  <a:lnTo>
                    <a:pt x="11" y="16"/>
                  </a:lnTo>
                  <a:lnTo>
                    <a:pt x="17" y="18"/>
                  </a:lnTo>
                  <a:lnTo>
                    <a:pt x="21" y="16"/>
                  </a:lnTo>
                  <a:lnTo>
                    <a:pt x="23" y="16"/>
                  </a:lnTo>
                  <a:lnTo>
                    <a:pt x="25" y="11"/>
                  </a:lnTo>
                  <a:lnTo>
                    <a:pt x="23" y="11"/>
                  </a:lnTo>
                  <a:lnTo>
                    <a:pt x="21" y="9"/>
                  </a:lnTo>
                  <a:lnTo>
                    <a:pt x="21" y="5"/>
                  </a:lnTo>
                  <a:lnTo>
                    <a:pt x="17" y="9"/>
                  </a:lnTo>
                  <a:lnTo>
                    <a:pt x="15" y="5"/>
                  </a:lnTo>
                  <a:lnTo>
                    <a:pt x="0" y="0"/>
                  </a:lnTo>
                  <a:lnTo>
                    <a:pt x="2" y="2"/>
                  </a:lnTo>
                  <a:lnTo>
                    <a:pt x="6" y="11"/>
                  </a:lnTo>
                  <a:lnTo>
                    <a:pt x="2" y="11"/>
                  </a:lnTo>
                  <a:lnTo>
                    <a:pt x="2" y="14"/>
                  </a:lnTo>
                  <a:lnTo>
                    <a:pt x="2" y="16"/>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5916" name="Google Shape;2793;p3">
              <a:extLst>
                <a:ext uri="{FF2B5EF4-FFF2-40B4-BE49-F238E27FC236}">
                  <a16:creationId xmlns:a16="http://schemas.microsoft.com/office/drawing/2014/main" id="{2E878AA1-818B-2158-CF50-D163955460B5}"/>
                </a:ext>
              </a:extLst>
            </p:cNvPr>
            <p:cNvCxnSpPr/>
            <p:nvPr/>
          </p:nvCxnSpPr>
          <p:spPr>
            <a:xfrm rot="10800000" flipH="1">
              <a:off x="10652778" y="5144008"/>
              <a:ext cx="3630" cy="14485"/>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5917" name="Google Shape;2794;p3">
              <a:extLst>
                <a:ext uri="{FF2B5EF4-FFF2-40B4-BE49-F238E27FC236}">
                  <a16:creationId xmlns:a16="http://schemas.microsoft.com/office/drawing/2014/main" id="{6EE52859-9F5A-22D9-0B7D-8F7FDD48CC76}"/>
                </a:ext>
              </a:extLst>
            </p:cNvPr>
            <p:cNvSpPr/>
            <p:nvPr/>
          </p:nvSpPr>
          <p:spPr>
            <a:xfrm>
              <a:off x="10660037" y="5118659"/>
              <a:ext cx="21775" cy="18106"/>
            </a:xfrm>
            <a:custGeom>
              <a:avLst/>
              <a:gdLst/>
              <a:ahLst/>
              <a:cxnLst/>
              <a:rect l="l" t="t" r="r" b="b"/>
              <a:pathLst>
                <a:path w="6" h="5" extrusionOk="0">
                  <a:moveTo>
                    <a:pt x="0" y="5"/>
                  </a:moveTo>
                  <a:lnTo>
                    <a:pt x="6" y="0"/>
                  </a:lnTo>
                  <a:lnTo>
                    <a:pt x="4" y="0"/>
                  </a:lnTo>
                  <a:lnTo>
                    <a:pt x="2" y="2"/>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5918" name="Google Shape;2795;p3">
              <a:extLst>
                <a:ext uri="{FF2B5EF4-FFF2-40B4-BE49-F238E27FC236}">
                  <a16:creationId xmlns:a16="http://schemas.microsoft.com/office/drawing/2014/main" id="{3B2AFF0A-8ACA-2E30-85E5-73993D8D7BAC}"/>
                </a:ext>
              </a:extLst>
            </p:cNvPr>
            <p:cNvCxnSpPr/>
            <p:nvPr/>
          </p:nvCxnSpPr>
          <p:spPr>
            <a:xfrm rot="10800000" flipH="1">
              <a:off x="10689069" y="5104174"/>
              <a:ext cx="3630" cy="21728"/>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cxnSp>
          <p:nvCxnSpPr>
            <p:cNvPr id="5919" name="Google Shape;2796;p3">
              <a:extLst>
                <a:ext uri="{FF2B5EF4-FFF2-40B4-BE49-F238E27FC236}">
                  <a16:creationId xmlns:a16="http://schemas.microsoft.com/office/drawing/2014/main" id="{826EC820-7A16-D76B-E219-69996147D1C3}"/>
                </a:ext>
              </a:extLst>
            </p:cNvPr>
            <p:cNvCxnSpPr/>
            <p:nvPr/>
          </p:nvCxnSpPr>
          <p:spPr>
            <a:xfrm>
              <a:off x="10707216" y="5093310"/>
              <a:ext cx="7258" cy="3621"/>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5920" name="Google Shape;2798;p3">
              <a:extLst>
                <a:ext uri="{FF2B5EF4-FFF2-40B4-BE49-F238E27FC236}">
                  <a16:creationId xmlns:a16="http://schemas.microsoft.com/office/drawing/2014/main" id="{1E8A39A6-37C5-0479-040F-6E64458169C6}"/>
                </a:ext>
              </a:extLst>
            </p:cNvPr>
            <p:cNvSpPr/>
            <p:nvPr/>
          </p:nvSpPr>
          <p:spPr>
            <a:xfrm>
              <a:off x="8211135" y="5835473"/>
              <a:ext cx="111339" cy="139890"/>
            </a:xfrm>
            <a:custGeom>
              <a:avLst/>
              <a:gdLst/>
              <a:ahLst/>
              <a:cxnLst/>
              <a:rect l="l" t="t" r="r" b="b"/>
              <a:pathLst>
                <a:path w="469" h="500" extrusionOk="0">
                  <a:moveTo>
                    <a:pt x="19" y="242"/>
                  </a:moveTo>
                  <a:cubicBezTo>
                    <a:pt x="25" y="242"/>
                    <a:pt x="32" y="240"/>
                    <a:pt x="37" y="245"/>
                  </a:cubicBezTo>
                  <a:cubicBezTo>
                    <a:pt x="46" y="237"/>
                    <a:pt x="46" y="226"/>
                    <a:pt x="49" y="216"/>
                  </a:cubicBezTo>
                  <a:cubicBezTo>
                    <a:pt x="46" y="207"/>
                    <a:pt x="63" y="211"/>
                    <a:pt x="56" y="205"/>
                  </a:cubicBezTo>
                  <a:cubicBezTo>
                    <a:pt x="61" y="191"/>
                    <a:pt x="33" y="202"/>
                    <a:pt x="40" y="187"/>
                  </a:cubicBezTo>
                  <a:cubicBezTo>
                    <a:pt x="35" y="172"/>
                    <a:pt x="52" y="169"/>
                    <a:pt x="62" y="175"/>
                  </a:cubicBezTo>
                  <a:cubicBezTo>
                    <a:pt x="65" y="185"/>
                    <a:pt x="71" y="170"/>
                    <a:pt x="72" y="178"/>
                  </a:cubicBezTo>
                  <a:cubicBezTo>
                    <a:pt x="81" y="191"/>
                    <a:pt x="83" y="173"/>
                    <a:pt x="80" y="166"/>
                  </a:cubicBezTo>
                  <a:cubicBezTo>
                    <a:pt x="81" y="151"/>
                    <a:pt x="58" y="156"/>
                    <a:pt x="62" y="144"/>
                  </a:cubicBezTo>
                  <a:cubicBezTo>
                    <a:pt x="58" y="132"/>
                    <a:pt x="78" y="131"/>
                    <a:pt x="76" y="125"/>
                  </a:cubicBezTo>
                  <a:cubicBezTo>
                    <a:pt x="63" y="122"/>
                    <a:pt x="66" y="113"/>
                    <a:pt x="70" y="103"/>
                  </a:cubicBezTo>
                  <a:cubicBezTo>
                    <a:pt x="73" y="100"/>
                    <a:pt x="56" y="110"/>
                    <a:pt x="50" y="95"/>
                  </a:cubicBezTo>
                  <a:cubicBezTo>
                    <a:pt x="51" y="82"/>
                    <a:pt x="53" y="69"/>
                    <a:pt x="52" y="57"/>
                  </a:cubicBezTo>
                  <a:cubicBezTo>
                    <a:pt x="52" y="57"/>
                    <a:pt x="52" y="57"/>
                    <a:pt x="52" y="57"/>
                  </a:cubicBezTo>
                  <a:cubicBezTo>
                    <a:pt x="55" y="52"/>
                    <a:pt x="63" y="51"/>
                    <a:pt x="65" y="45"/>
                  </a:cubicBezTo>
                  <a:cubicBezTo>
                    <a:pt x="67" y="44"/>
                    <a:pt x="67" y="44"/>
                    <a:pt x="67" y="44"/>
                  </a:cubicBezTo>
                  <a:cubicBezTo>
                    <a:pt x="68" y="45"/>
                    <a:pt x="70" y="46"/>
                    <a:pt x="75" y="42"/>
                  </a:cubicBezTo>
                  <a:cubicBezTo>
                    <a:pt x="82" y="37"/>
                    <a:pt x="84" y="20"/>
                    <a:pt x="97" y="25"/>
                  </a:cubicBezTo>
                  <a:cubicBezTo>
                    <a:pt x="106" y="16"/>
                    <a:pt x="109" y="49"/>
                    <a:pt x="110" y="34"/>
                  </a:cubicBezTo>
                  <a:cubicBezTo>
                    <a:pt x="115" y="44"/>
                    <a:pt x="130" y="37"/>
                    <a:pt x="136" y="47"/>
                  </a:cubicBezTo>
                  <a:cubicBezTo>
                    <a:pt x="143" y="43"/>
                    <a:pt x="134" y="29"/>
                    <a:pt x="148" y="31"/>
                  </a:cubicBezTo>
                  <a:cubicBezTo>
                    <a:pt x="156" y="33"/>
                    <a:pt x="168" y="32"/>
                    <a:pt x="161" y="21"/>
                  </a:cubicBezTo>
                  <a:cubicBezTo>
                    <a:pt x="160" y="15"/>
                    <a:pt x="165" y="3"/>
                    <a:pt x="170" y="14"/>
                  </a:cubicBezTo>
                  <a:cubicBezTo>
                    <a:pt x="177" y="20"/>
                    <a:pt x="185" y="15"/>
                    <a:pt x="181" y="8"/>
                  </a:cubicBezTo>
                  <a:cubicBezTo>
                    <a:pt x="190" y="0"/>
                    <a:pt x="202" y="8"/>
                    <a:pt x="194" y="18"/>
                  </a:cubicBezTo>
                  <a:cubicBezTo>
                    <a:pt x="199" y="23"/>
                    <a:pt x="199" y="32"/>
                    <a:pt x="194" y="39"/>
                  </a:cubicBezTo>
                  <a:cubicBezTo>
                    <a:pt x="202" y="53"/>
                    <a:pt x="218" y="41"/>
                    <a:pt x="220" y="31"/>
                  </a:cubicBezTo>
                  <a:cubicBezTo>
                    <a:pt x="227" y="28"/>
                    <a:pt x="238" y="24"/>
                    <a:pt x="246" y="27"/>
                  </a:cubicBezTo>
                  <a:cubicBezTo>
                    <a:pt x="247" y="27"/>
                    <a:pt x="247" y="27"/>
                    <a:pt x="247" y="27"/>
                  </a:cubicBezTo>
                  <a:cubicBezTo>
                    <a:pt x="248" y="34"/>
                    <a:pt x="251" y="39"/>
                    <a:pt x="261" y="37"/>
                  </a:cubicBezTo>
                  <a:cubicBezTo>
                    <a:pt x="271" y="33"/>
                    <a:pt x="276" y="43"/>
                    <a:pt x="277" y="48"/>
                  </a:cubicBezTo>
                  <a:cubicBezTo>
                    <a:pt x="282" y="58"/>
                    <a:pt x="279" y="49"/>
                    <a:pt x="285" y="61"/>
                  </a:cubicBezTo>
                  <a:cubicBezTo>
                    <a:pt x="280" y="73"/>
                    <a:pt x="298" y="69"/>
                    <a:pt x="298" y="79"/>
                  </a:cubicBezTo>
                  <a:cubicBezTo>
                    <a:pt x="294" y="76"/>
                    <a:pt x="292" y="76"/>
                    <a:pt x="297" y="81"/>
                  </a:cubicBezTo>
                  <a:cubicBezTo>
                    <a:pt x="297" y="80"/>
                    <a:pt x="298" y="79"/>
                    <a:pt x="298" y="79"/>
                  </a:cubicBezTo>
                  <a:cubicBezTo>
                    <a:pt x="298" y="79"/>
                    <a:pt x="299" y="80"/>
                    <a:pt x="299" y="80"/>
                  </a:cubicBezTo>
                  <a:cubicBezTo>
                    <a:pt x="306" y="88"/>
                    <a:pt x="304" y="85"/>
                    <a:pt x="312" y="84"/>
                  </a:cubicBezTo>
                  <a:cubicBezTo>
                    <a:pt x="319" y="77"/>
                    <a:pt x="315" y="88"/>
                    <a:pt x="321" y="88"/>
                  </a:cubicBezTo>
                  <a:cubicBezTo>
                    <a:pt x="328" y="92"/>
                    <a:pt x="325" y="93"/>
                    <a:pt x="331" y="91"/>
                  </a:cubicBezTo>
                  <a:cubicBezTo>
                    <a:pt x="334" y="81"/>
                    <a:pt x="345" y="75"/>
                    <a:pt x="355" y="76"/>
                  </a:cubicBezTo>
                  <a:cubicBezTo>
                    <a:pt x="365" y="70"/>
                    <a:pt x="377" y="65"/>
                    <a:pt x="388" y="68"/>
                  </a:cubicBezTo>
                  <a:cubicBezTo>
                    <a:pt x="398" y="64"/>
                    <a:pt x="406" y="77"/>
                    <a:pt x="413" y="71"/>
                  </a:cubicBezTo>
                  <a:cubicBezTo>
                    <a:pt x="415" y="74"/>
                    <a:pt x="425" y="85"/>
                    <a:pt x="431" y="87"/>
                  </a:cubicBezTo>
                  <a:cubicBezTo>
                    <a:pt x="434" y="95"/>
                    <a:pt x="442" y="118"/>
                    <a:pt x="450" y="103"/>
                  </a:cubicBezTo>
                  <a:cubicBezTo>
                    <a:pt x="451" y="104"/>
                    <a:pt x="451" y="104"/>
                    <a:pt x="452" y="104"/>
                  </a:cubicBezTo>
                  <a:cubicBezTo>
                    <a:pt x="453" y="108"/>
                    <a:pt x="452" y="112"/>
                    <a:pt x="449" y="115"/>
                  </a:cubicBezTo>
                  <a:cubicBezTo>
                    <a:pt x="456" y="123"/>
                    <a:pt x="435" y="135"/>
                    <a:pt x="450" y="139"/>
                  </a:cubicBezTo>
                  <a:cubicBezTo>
                    <a:pt x="456" y="149"/>
                    <a:pt x="456" y="158"/>
                    <a:pt x="458" y="169"/>
                  </a:cubicBezTo>
                  <a:cubicBezTo>
                    <a:pt x="457" y="180"/>
                    <a:pt x="469" y="199"/>
                    <a:pt x="456" y="203"/>
                  </a:cubicBezTo>
                  <a:cubicBezTo>
                    <a:pt x="457" y="216"/>
                    <a:pt x="440" y="215"/>
                    <a:pt x="439" y="227"/>
                  </a:cubicBezTo>
                  <a:cubicBezTo>
                    <a:pt x="433" y="236"/>
                    <a:pt x="428" y="247"/>
                    <a:pt x="427" y="257"/>
                  </a:cubicBezTo>
                  <a:cubicBezTo>
                    <a:pt x="423" y="268"/>
                    <a:pt x="427" y="282"/>
                    <a:pt x="415" y="288"/>
                  </a:cubicBezTo>
                  <a:cubicBezTo>
                    <a:pt x="405" y="301"/>
                    <a:pt x="403" y="316"/>
                    <a:pt x="404" y="332"/>
                  </a:cubicBezTo>
                  <a:cubicBezTo>
                    <a:pt x="408" y="349"/>
                    <a:pt x="414" y="364"/>
                    <a:pt x="419" y="380"/>
                  </a:cubicBezTo>
                  <a:cubicBezTo>
                    <a:pt x="415" y="388"/>
                    <a:pt x="422" y="390"/>
                    <a:pt x="422" y="396"/>
                  </a:cubicBezTo>
                  <a:cubicBezTo>
                    <a:pt x="431" y="396"/>
                    <a:pt x="439" y="399"/>
                    <a:pt x="438" y="410"/>
                  </a:cubicBezTo>
                  <a:cubicBezTo>
                    <a:pt x="444" y="418"/>
                    <a:pt x="432" y="418"/>
                    <a:pt x="436" y="427"/>
                  </a:cubicBezTo>
                  <a:cubicBezTo>
                    <a:pt x="443" y="454"/>
                    <a:pt x="413" y="433"/>
                    <a:pt x="407" y="445"/>
                  </a:cubicBezTo>
                  <a:cubicBezTo>
                    <a:pt x="407" y="445"/>
                    <a:pt x="407" y="445"/>
                    <a:pt x="407" y="445"/>
                  </a:cubicBezTo>
                  <a:cubicBezTo>
                    <a:pt x="397" y="442"/>
                    <a:pt x="387" y="439"/>
                    <a:pt x="376" y="438"/>
                  </a:cubicBezTo>
                  <a:cubicBezTo>
                    <a:pt x="367" y="437"/>
                    <a:pt x="360" y="430"/>
                    <a:pt x="351" y="431"/>
                  </a:cubicBezTo>
                  <a:cubicBezTo>
                    <a:pt x="334" y="432"/>
                    <a:pt x="317" y="433"/>
                    <a:pt x="301" y="436"/>
                  </a:cubicBezTo>
                  <a:cubicBezTo>
                    <a:pt x="282" y="438"/>
                    <a:pt x="262" y="439"/>
                    <a:pt x="243" y="444"/>
                  </a:cubicBezTo>
                  <a:cubicBezTo>
                    <a:pt x="234" y="442"/>
                    <a:pt x="225" y="446"/>
                    <a:pt x="216" y="448"/>
                  </a:cubicBezTo>
                  <a:cubicBezTo>
                    <a:pt x="206" y="449"/>
                    <a:pt x="198" y="455"/>
                    <a:pt x="189" y="459"/>
                  </a:cubicBezTo>
                  <a:cubicBezTo>
                    <a:pt x="171" y="464"/>
                    <a:pt x="154" y="471"/>
                    <a:pt x="136" y="478"/>
                  </a:cubicBezTo>
                  <a:cubicBezTo>
                    <a:pt x="126" y="485"/>
                    <a:pt x="113" y="488"/>
                    <a:pt x="103" y="496"/>
                  </a:cubicBezTo>
                  <a:cubicBezTo>
                    <a:pt x="97" y="500"/>
                    <a:pt x="90" y="499"/>
                    <a:pt x="83" y="500"/>
                  </a:cubicBezTo>
                  <a:cubicBezTo>
                    <a:pt x="83" y="500"/>
                    <a:pt x="83" y="500"/>
                    <a:pt x="83" y="500"/>
                  </a:cubicBezTo>
                  <a:cubicBezTo>
                    <a:pt x="82" y="495"/>
                    <a:pt x="82" y="495"/>
                    <a:pt x="82" y="495"/>
                  </a:cubicBezTo>
                  <a:cubicBezTo>
                    <a:pt x="79" y="494"/>
                    <a:pt x="79" y="494"/>
                    <a:pt x="79" y="494"/>
                  </a:cubicBezTo>
                  <a:cubicBezTo>
                    <a:pt x="81" y="479"/>
                    <a:pt x="75" y="459"/>
                    <a:pt x="81" y="447"/>
                  </a:cubicBezTo>
                  <a:cubicBezTo>
                    <a:pt x="77" y="438"/>
                    <a:pt x="84" y="436"/>
                    <a:pt x="87" y="429"/>
                  </a:cubicBezTo>
                  <a:cubicBezTo>
                    <a:pt x="85" y="420"/>
                    <a:pt x="91" y="422"/>
                    <a:pt x="94" y="418"/>
                  </a:cubicBezTo>
                  <a:cubicBezTo>
                    <a:pt x="86" y="410"/>
                    <a:pt x="98" y="398"/>
                    <a:pt x="91" y="388"/>
                  </a:cubicBezTo>
                  <a:cubicBezTo>
                    <a:pt x="96" y="375"/>
                    <a:pt x="84" y="379"/>
                    <a:pt x="77" y="372"/>
                  </a:cubicBezTo>
                  <a:cubicBezTo>
                    <a:pt x="69" y="374"/>
                    <a:pt x="66" y="365"/>
                    <a:pt x="63" y="361"/>
                  </a:cubicBezTo>
                  <a:cubicBezTo>
                    <a:pt x="64" y="359"/>
                    <a:pt x="62" y="343"/>
                    <a:pt x="53" y="343"/>
                  </a:cubicBezTo>
                  <a:cubicBezTo>
                    <a:pt x="41" y="344"/>
                    <a:pt x="29" y="341"/>
                    <a:pt x="21" y="335"/>
                  </a:cubicBezTo>
                  <a:cubicBezTo>
                    <a:pt x="21" y="327"/>
                    <a:pt x="21" y="328"/>
                    <a:pt x="15" y="330"/>
                  </a:cubicBezTo>
                  <a:cubicBezTo>
                    <a:pt x="0" y="326"/>
                    <a:pt x="14" y="319"/>
                    <a:pt x="19" y="313"/>
                  </a:cubicBezTo>
                  <a:cubicBezTo>
                    <a:pt x="31" y="305"/>
                    <a:pt x="29" y="290"/>
                    <a:pt x="31" y="278"/>
                  </a:cubicBezTo>
                  <a:cubicBezTo>
                    <a:pt x="24" y="267"/>
                    <a:pt x="25" y="254"/>
                    <a:pt x="19" y="244"/>
                  </a:cubicBezTo>
                  <a:lnTo>
                    <a:pt x="19" y="24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21" name="Google Shape;2800;p3">
              <a:extLst>
                <a:ext uri="{FF2B5EF4-FFF2-40B4-BE49-F238E27FC236}">
                  <a16:creationId xmlns:a16="http://schemas.microsoft.com/office/drawing/2014/main" id="{B972A984-DD47-4176-C8C7-D74624592AF4}"/>
                </a:ext>
              </a:extLst>
            </p:cNvPr>
            <p:cNvSpPr/>
            <p:nvPr/>
          </p:nvSpPr>
          <p:spPr>
            <a:xfrm>
              <a:off x="8576228" y="5238720"/>
              <a:ext cx="47923" cy="47274"/>
            </a:xfrm>
            <a:custGeom>
              <a:avLst/>
              <a:gdLst/>
              <a:ahLst/>
              <a:cxnLst/>
              <a:rect l="l" t="t" r="r" b="b"/>
              <a:pathLst>
                <a:path w="15" h="9" extrusionOk="0">
                  <a:moveTo>
                    <a:pt x="0" y="5"/>
                  </a:moveTo>
                  <a:lnTo>
                    <a:pt x="0" y="7"/>
                  </a:lnTo>
                  <a:lnTo>
                    <a:pt x="13" y="9"/>
                  </a:lnTo>
                  <a:lnTo>
                    <a:pt x="15" y="0"/>
                  </a:lnTo>
                  <a:lnTo>
                    <a:pt x="9" y="5"/>
                  </a:lnTo>
                  <a:lnTo>
                    <a:pt x="5" y="5"/>
                  </a:lnTo>
                  <a:lnTo>
                    <a:pt x="2" y="5"/>
                  </a:lnTo>
                  <a:lnTo>
                    <a:pt x="0" y="5"/>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22" name="Google Shape;2801;p3">
              <a:extLst>
                <a:ext uri="{FF2B5EF4-FFF2-40B4-BE49-F238E27FC236}">
                  <a16:creationId xmlns:a16="http://schemas.microsoft.com/office/drawing/2014/main" id="{4E8E4933-4F0B-A0CE-BC55-2A40CCBE272D}"/>
                </a:ext>
              </a:extLst>
            </p:cNvPr>
            <p:cNvSpPr/>
            <p:nvPr/>
          </p:nvSpPr>
          <p:spPr>
            <a:xfrm>
              <a:off x="8493443" y="5086068"/>
              <a:ext cx="181457" cy="188304"/>
            </a:xfrm>
            <a:custGeom>
              <a:avLst/>
              <a:gdLst/>
              <a:ahLst/>
              <a:cxnLst/>
              <a:rect l="l" t="t" r="r" b="b"/>
              <a:pathLst>
                <a:path w="50" h="52" extrusionOk="0">
                  <a:moveTo>
                    <a:pt x="0" y="11"/>
                  </a:moveTo>
                  <a:lnTo>
                    <a:pt x="2" y="5"/>
                  </a:lnTo>
                  <a:lnTo>
                    <a:pt x="9" y="2"/>
                  </a:lnTo>
                  <a:lnTo>
                    <a:pt x="11" y="5"/>
                  </a:lnTo>
                  <a:lnTo>
                    <a:pt x="11" y="2"/>
                  </a:lnTo>
                  <a:lnTo>
                    <a:pt x="15" y="2"/>
                  </a:lnTo>
                  <a:lnTo>
                    <a:pt x="17" y="0"/>
                  </a:lnTo>
                  <a:lnTo>
                    <a:pt x="23" y="0"/>
                  </a:lnTo>
                  <a:lnTo>
                    <a:pt x="25" y="0"/>
                  </a:lnTo>
                  <a:lnTo>
                    <a:pt x="32" y="2"/>
                  </a:lnTo>
                  <a:lnTo>
                    <a:pt x="32" y="5"/>
                  </a:lnTo>
                  <a:lnTo>
                    <a:pt x="32" y="9"/>
                  </a:lnTo>
                  <a:lnTo>
                    <a:pt x="30" y="5"/>
                  </a:lnTo>
                  <a:lnTo>
                    <a:pt x="25" y="9"/>
                  </a:lnTo>
                  <a:lnTo>
                    <a:pt x="25" y="14"/>
                  </a:lnTo>
                  <a:lnTo>
                    <a:pt x="32" y="20"/>
                  </a:lnTo>
                  <a:lnTo>
                    <a:pt x="34" y="27"/>
                  </a:lnTo>
                  <a:lnTo>
                    <a:pt x="38" y="29"/>
                  </a:lnTo>
                  <a:lnTo>
                    <a:pt x="42" y="29"/>
                  </a:lnTo>
                  <a:lnTo>
                    <a:pt x="40" y="29"/>
                  </a:lnTo>
                  <a:lnTo>
                    <a:pt x="50" y="38"/>
                  </a:lnTo>
                  <a:lnTo>
                    <a:pt x="46" y="36"/>
                  </a:lnTo>
                  <a:lnTo>
                    <a:pt x="42" y="43"/>
                  </a:lnTo>
                  <a:lnTo>
                    <a:pt x="46" y="43"/>
                  </a:lnTo>
                  <a:lnTo>
                    <a:pt x="46" y="45"/>
                  </a:lnTo>
                  <a:lnTo>
                    <a:pt x="42" y="45"/>
                  </a:lnTo>
                  <a:lnTo>
                    <a:pt x="42" y="52"/>
                  </a:lnTo>
                  <a:lnTo>
                    <a:pt x="40" y="52"/>
                  </a:lnTo>
                  <a:lnTo>
                    <a:pt x="42" y="45"/>
                  </a:lnTo>
                  <a:lnTo>
                    <a:pt x="40" y="38"/>
                  </a:lnTo>
                  <a:lnTo>
                    <a:pt x="32" y="34"/>
                  </a:lnTo>
                  <a:lnTo>
                    <a:pt x="25" y="29"/>
                  </a:lnTo>
                  <a:lnTo>
                    <a:pt x="23" y="27"/>
                  </a:lnTo>
                  <a:lnTo>
                    <a:pt x="21" y="27"/>
                  </a:lnTo>
                  <a:lnTo>
                    <a:pt x="15" y="18"/>
                  </a:lnTo>
                  <a:lnTo>
                    <a:pt x="9" y="14"/>
                  </a:lnTo>
                  <a:lnTo>
                    <a:pt x="7" y="18"/>
                  </a:lnTo>
                  <a:lnTo>
                    <a:pt x="2" y="16"/>
                  </a:lnTo>
                  <a:lnTo>
                    <a:pt x="0" y="11"/>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23" name="Google Shape;2802;p3">
              <a:extLst>
                <a:ext uri="{FF2B5EF4-FFF2-40B4-BE49-F238E27FC236}">
                  <a16:creationId xmlns:a16="http://schemas.microsoft.com/office/drawing/2014/main" id="{01B30AA5-BD1E-C3EE-75FC-D40494223F4D}"/>
                </a:ext>
              </a:extLst>
            </p:cNvPr>
            <p:cNvSpPr/>
            <p:nvPr/>
          </p:nvSpPr>
          <p:spPr>
            <a:xfrm>
              <a:off x="8950714" y="5372146"/>
              <a:ext cx="14516" cy="72424"/>
            </a:xfrm>
            <a:custGeom>
              <a:avLst/>
              <a:gdLst/>
              <a:ahLst/>
              <a:cxnLst/>
              <a:rect l="l" t="t" r="r" b="b"/>
              <a:pathLst>
                <a:path w="4" h="20" extrusionOk="0">
                  <a:moveTo>
                    <a:pt x="4" y="2"/>
                  </a:moveTo>
                  <a:lnTo>
                    <a:pt x="2" y="7"/>
                  </a:lnTo>
                  <a:lnTo>
                    <a:pt x="4" y="11"/>
                  </a:lnTo>
                  <a:lnTo>
                    <a:pt x="2" y="20"/>
                  </a:lnTo>
                  <a:lnTo>
                    <a:pt x="0" y="11"/>
                  </a:lnTo>
                  <a:lnTo>
                    <a:pt x="0" y="9"/>
                  </a:lnTo>
                  <a:lnTo>
                    <a:pt x="2" y="0"/>
                  </a:lnTo>
                  <a:lnTo>
                    <a:pt x="4" y="0"/>
                  </a:lnTo>
                  <a:lnTo>
                    <a:pt x="4"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24" name="Google Shape;2803;p3">
              <a:extLst>
                <a:ext uri="{FF2B5EF4-FFF2-40B4-BE49-F238E27FC236}">
                  <a16:creationId xmlns:a16="http://schemas.microsoft.com/office/drawing/2014/main" id="{6FDF023D-DD52-8616-3207-9B4C4F55350B}"/>
                </a:ext>
              </a:extLst>
            </p:cNvPr>
            <p:cNvSpPr/>
            <p:nvPr/>
          </p:nvSpPr>
          <p:spPr>
            <a:xfrm>
              <a:off x="8243034" y="4915869"/>
              <a:ext cx="76212" cy="79668"/>
            </a:xfrm>
            <a:custGeom>
              <a:avLst/>
              <a:gdLst/>
              <a:ahLst/>
              <a:cxnLst/>
              <a:rect l="l" t="t" r="r" b="b"/>
              <a:pathLst>
                <a:path w="21" h="22" extrusionOk="0">
                  <a:moveTo>
                    <a:pt x="13" y="4"/>
                  </a:moveTo>
                  <a:lnTo>
                    <a:pt x="15" y="7"/>
                  </a:lnTo>
                  <a:lnTo>
                    <a:pt x="21" y="7"/>
                  </a:lnTo>
                  <a:lnTo>
                    <a:pt x="21" y="13"/>
                  </a:lnTo>
                  <a:lnTo>
                    <a:pt x="19" y="20"/>
                  </a:lnTo>
                  <a:lnTo>
                    <a:pt x="5" y="22"/>
                  </a:lnTo>
                  <a:lnTo>
                    <a:pt x="0" y="20"/>
                  </a:lnTo>
                  <a:lnTo>
                    <a:pt x="5" y="20"/>
                  </a:lnTo>
                  <a:lnTo>
                    <a:pt x="11" y="13"/>
                  </a:lnTo>
                  <a:lnTo>
                    <a:pt x="5" y="9"/>
                  </a:lnTo>
                  <a:lnTo>
                    <a:pt x="7" y="9"/>
                  </a:lnTo>
                  <a:lnTo>
                    <a:pt x="5" y="7"/>
                  </a:lnTo>
                  <a:lnTo>
                    <a:pt x="7" y="7"/>
                  </a:lnTo>
                  <a:lnTo>
                    <a:pt x="11" y="7"/>
                  </a:lnTo>
                  <a:lnTo>
                    <a:pt x="13" y="4"/>
                  </a:lnTo>
                  <a:lnTo>
                    <a:pt x="11" y="4"/>
                  </a:lnTo>
                  <a:lnTo>
                    <a:pt x="13" y="0"/>
                  </a:lnTo>
                  <a:lnTo>
                    <a:pt x="15" y="0"/>
                  </a:lnTo>
                  <a:lnTo>
                    <a:pt x="13" y="2"/>
                  </a:lnTo>
                  <a:lnTo>
                    <a:pt x="13" y="4"/>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25" name="Google Shape;2804;p3">
              <a:extLst>
                <a:ext uri="{FF2B5EF4-FFF2-40B4-BE49-F238E27FC236}">
                  <a16:creationId xmlns:a16="http://schemas.microsoft.com/office/drawing/2014/main" id="{6CD89BE9-FE97-ADED-12F7-A599557C7D2F}"/>
                </a:ext>
              </a:extLst>
            </p:cNvPr>
            <p:cNvSpPr/>
            <p:nvPr/>
          </p:nvSpPr>
          <p:spPr>
            <a:xfrm>
              <a:off x="9016039" y="5281615"/>
              <a:ext cx="166940" cy="181062"/>
            </a:xfrm>
            <a:custGeom>
              <a:avLst/>
              <a:gdLst/>
              <a:ahLst/>
              <a:cxnLst/>
              <a:rect l="l" t="t" r="r" b="b"/>
              <a:pathLst>
                <a:path w="46" h="50" extrusionOk="0">
                  <a:moveTo>
                    <a:pt x="25" y="0"/>
                  </a:moveTo>
                  <a:lnTo>
                    <a:pt x="32" y="14"/>
                  </a:lnTo>
                  <a:lnTo>
                    <a:pt x="30" y="18"/>
                  </a:lnTo>
                  <a:lnTo>
                    <a:pt x="32" y="25"/>
                  </a:lnTo>
                  <a:lnTo>
                    <a:pt x="40" y="27"/>
                  </a:lnTo>
                  <a:lnTo>
                    <a:pt x="40" y="36"/>
                  </a:lnTo>
                  <a:lnTo>
                    <a:pt x="46" y="43"/>
                  </a:lnTo>
                  <a:lnTo>
                    <a:pt x="40" y="43"/>
                  </a:lnTo>
                  <a:lnTo>
                    <a:pt x="38" y="50"/>
                  </a:lnTo>
                  <a:lnTo>
                    <a:pt x="32" y="45"/>
                  </a:lnTo>
                  <a:lnTo>
                    <a:pt x="30" y="50"/>
                  </a:lnTo>
                  <a:lnTo>
                    <a:pt x="23" y="45"/>
                  </a:lnTo>
                  <a:lnTo>
                    <a:pt x="23" y="41"/>
                  </a:lnTo>
                  <a:lnTo>
                    <a:pt x="21" y="41"/>
                  </a:lnTo>
                  <a:lnTo>
                    <a:pt x="9" y="34"/>
                  </a:lnTo>
                  <a:lnTo>
                    <a:pt x="4" y="32"/>
                  </a:lnTo>
                  <a:lnTo>
                    <a:pt x="0" y="25"/>
                  </a:lnTo>
                  <a:lnTo>
                    <a:pt x="9" y="18"/>
                  </a:lnTo>
                  <a:lnTo>
                    <a:pt x="9" y="7"/>
                  </a:lnTo>
                  <a:lnTo>
                    <a:pt x="15" y="0"/>
                  </a:lnTo>
                  <a:lnTo>
                    <a:pt x="17" y="0"/>
                  </a:lnTo>
                  <a:lnTo>
                    <a:pt x="21" y="0"/>
                  </a:lnTo>
                  <a:lnTo>
                    <a:pt x="25"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26" name="Google Shape;2805;p3">
              <a:extLst>
                <a:ext uri="{FF2B5EF4-FFF2-40B4-BE49-F238E27FC236}">
                  <a16:creationId xmlns:a16="http://schemas.microsoft.com/office/drawing/2014/main" id="{F362E456-6BD3-F716-8AA5-96C272455B82}"/>
                </a:ext>
              </a:extLst>
            </p:cNvPr>
            <p:cNvSpPr/>
            <p:nvPr/>
          </p:nvSpPr>
          <p:spPr>
            <a:xfrm>
              <a:off x="9092250" y="5223674"/>
              <a:ext cx="333880" cy="311427"/>
            </a:xfrm>
            <a:custGeom>
              <a:avLst/>
              <a:gdLst/>
              <a:ahLst/>
              <a:cxnLst/>
              <a:rect l="l" t="t" r="r" b="b"/>
              <a:pathLst>
                <a:path w="92" h="86" extrusionOk="0">
                  <a:moveTo>
                    <a:pt x="67" y="84"/>
                  </a:moveTo>
                  <a:lnTo>
                    <a:pt x="65" y="77"/>
                  </a:lnTo>
                  <a:lnTo>
                    <a:pt x="57" y="82"/>
                  </a:lnTo>
                  <a:lnTo>
                    <a:pt x="50" y="82"/>
                  </a:lnTo>
                  <a:lnTo>
                    <a:pt x="40" y="73"/>
                  </a:lnTo>
                  <a:lnTo>
                    <a:pt x="34" y="59"/>
                  </a:lnTo>
                  <a:lnTo>
                    <a:pt x="27" y="57"/>
                  </a:lnTo>
                  <a:lnTo>
                    <a:pt x="25" y="59"/>
                  </a:lnTo>
                  <a:lnTo>
                    <a:pt x="19" y="52"/>
                  </a:lnTo>
                  <a:lnTo>
                    <a:pt x="19" y="43"/>
                  </a:lnTo>
                  <a:lnTo>
                    <a:pt x="11" y="41"/>
                  </a:lnTo>
                  <a:lnTo>
                    <a:pt x="9" y="34"/>
                  </a:lnTo>
                  <a:lnTo>
                    <a:pt x="11" y="30"/>
                  </a:lnTo>
                  <a:lnTo>
                    <a:pt x="4" y="16"/>
                  </a:lnTo>
                  <a:lnTo>
                    <a:pt x="0" y="5"/>
                  </a:lnTo>
                  <a:lnTo>
                    <a:pt x="2" y="0"/>
                  </a:lnTo>
                  <a:lnTo>
                    <a:pt x="4" y="7"/>
                  </a:lnTo>
                  <a:lnTo>
                    <a:pt x="9" y="7"/>
                  </a:lnTo>
                  <a:lnTo>
                    <a:pt x="11" y="7"/>
                  </a:lnTo>
                  <a:lnTo>
                    <a:pt x="17" y="5"/>
                  </a:lnTo>
                  <a:lnTo>
                    <a:pt x="17" y="7"/>
                  </a:lnTo>
                  <a:lnTo>
                    <a:pt x="23" y="9"/>
                  </a:lnTo>
                  <a:lnTo>
                    <a:pt x="23" y="16"/>
                  </a:lnTo>
                  <a:lnTo>
                    <a:pt x="34" y="23"/>
                  </a:lnTo>
                  <a:lnTo>
                    <a:pt x="44" y="18"/>
                  </a:lnTo>
                  <a:lnTo>
                    <a:pt x="44" y="16"/>
                  </a:lnTo>
                  <a:lnTo>
                    <a:pt x="50" y="14"/>
                  </a:lnTo>
                  <a:lnTo>
                    <a:pt x="57" y="9"/>
                  </a:lnTo>
                  <a:lnTo>
                    <a:pt x="79" y="23"/>
                  </a:lnTo>
                  <a:lnTo>
                    <a:pt x="79" y="25"/>
                  </a:lnTo>
                  <a:lnTo>
                    <a:pt x="79" y="32"/>
                  </a:lnTo>
                  <a:lnTo>
                    <a:pt x="75" y="34"/>
                  </a:lnTo>
                  <a:lnTo>
                    <a:pt x="75" y="39"/>
                  </a:lnTo>
                  <a:lnTo>
                    <a:pt x="79" y="50"/>
                  </a:lnTo>
                  <a:lnTo>
                    <a:pt x="84" y="50"/>
                  </a:lnTo>
                  <a:lnTo>
                    <a:pt x="84" y="52"/>
                  </a:lnTo>
                  <a:lnTo>
                    <a:pt x="82" y="59"/>
                  </a:lnTo>
                  <a:lnTo>
                    <a:pt x="88" y="68"/>
                  </a:lnTo>
                  <a:lnTo>
                    <a:pt x="90" y="68"/>
                  </a:lnTo>
                  <a:lnTo>
                    <a:pt x="92" y="75"/>
                  </a:lnTo>
                  <a:lnTo>
                    <a:pt x="92" y="77"/>
                  </a:lnTo>
                  <a:lnTo>
                    <a:pt x="88" y="82"/>
                  </a:lnTo>
                  <a:lnTo>
                    <a:pt x="88" y="86"/>
                  </a:lnTo>
                  <a:lnTo>
                    <a:pt x="77" y="86"/>
                  </a:lnTo>
                  <a:lnTo>
                    <a:pt x="69" y="84"/>
                  </a:lnTo>
                  <a:lnTo>
                    <a:pt x="67" y="8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27" name="Google Shape;2807;p3">
              <a:extLst>
                <a:ext uri="{FF2B5EF4-FFF2-40B4-BE49-F238E27FC236}">
                  <a16:creationId xmlns:a16="http://schemas.microsoft.com/office/drawing/2014/main" id="{7E8C91C2-B0BD-2972-E5BB-5AD1DABBD2EC}"/>
                </a:ext>
              </a:extLst>
            </p:cNvPr>
            <p:cNvSpPr/>
            <p:nvPr/>
          </p:nvSpPr>
          <p:spPr>
            <a:xfrm>
              <a:off x="10220911" y="6121744"/>
              <a:ext cx="7258" cy="18106"/>
            </a:xfrm>
            <a:custGeom>
              <a:avLst/>
              <a:gdLst/>
              <a:ahLst/>
              <a:cxnLst/>
              <a:rect l="l" t="t" r="r" b="b"/>
              <a:pathLst>
                <a:path w="2" h="5" extrusionOk="0">
                  <a:moveTo>
                    <a:pt x="0" y="5"/>
                  </a:moveTo>
                  <a:lnTo>
                    <a:pt x="2" y="5"/>
                  </a:lnTo>
                  <a:lnTo>
                    <a:pt x="2" y="0"/>
                  </a:lnTo>
                  <a:lnTo>
                    <a:pt x="0" y="2"/>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28" name="Google Shape;2808;p3">
              <a:extLst>
                <a:ext uri="{FF2B5EF4-FFF2-40B4-BE49-F238E27FC236}">
                  <a16:creationId xmlns:a16="http://schemas.microsoft.com/office/drawing/2014/main" id="{EF9AF507-F22A-9042-D181-C60C08DB120E}"/>
                </a:ext>
              </a:extLst>
            </p:cNvPr>
            <p:cNvSpPr/>
            <p:nvPr/>
          </p:nvSpPr>
          <p:spPr>
            <a:xfrm>
              <a:off x="10623745" y="6212275"/>
              <a:ext cx="7258" cy="25349"/>
            </a:xfrm>
            <a:custGeom>
              <a:avLst/>
              <a:gdLst/>
              <a:ahLst/>
              <a:cxnLst/>
              <a:rect l="l" t="t" r="r" b="b"/>
              <a:pathLst>
                <a:path w="2" h="7" extrusionOk="0">
                  <a:moveTo>
                    <a:pt x="0" y="7"/>
                  </a:moveTo>
                  <a:lnTo>
                    <a:pt x="2" y="2"/>
                  </a:lnTo>
                  <a:lnTo>
                    <a:pt x="2" y="0"/>
                  </a:lnTo>
                  <a:lnTo>
                    <a:pt x="0" y="4"/>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29" name="Google Shape;2809;p3">
              <a:extLst>
                <a:ext uri="{FF2B5EF4-FFF2-40B4-BE49-F238E27FC236}">
                  <a16:creationId xmlns:a16="http://schemas.microsoft.com/office/drawing/2014/main" id="{3EB8A158-3069-E5E7-BD1F-75D5EB3A4D96}"/>
                </a:ext>
              </a:extLst>
            </p:cNvPr>
            <p:cNvSpPr/>
            <p:nvPr/>
          </p:nvSpPr>
          <p:spPr>
            <a:xfrm>
              <a:off x="10674552" y="6179684"/>
              <a:ext cx="7258" cy="32591"/>
            </a:xfrm>
            <a:custGeom>
              <a:avLst/>
              <a:gdLst/>
              <a:ahLst/>
              <a:cxnLst/>
              <a:rect l="l" t="t" r="r" b="b"/>
              <a:pathLst>
                <a:path w="2" h="9" extrusionOk="0">
                  <a:moveTo>
                    <a:pt x="0" y="9"/>
                  </a:moveTo>
                  <a:lnTo>
                    <a:pt x="2" y="2"/>
                  </a:lnTo>
                  <a:lnTo>
                    <a:pt x="2" y="0"/>
                  </a:lnTo>
                  <a:lnTo>
                    <a:pt x="0" y="4"/>
                  </a:lnTo>
                  <a:lnTo>
                    <a:pt x="0" y="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30" name="Google Shape;2810;p3">
              <a:extLst>
                <a:ext uri="{FF2B5EF4-FFF2-40B4-BE49-F238E27FC236}">
                  <a16:creationId xmlns:a16="http://schemas.microsoft.com/office/drawing/2014/main" id="{729A5100-FAAB-2A43-E764-1CDEF7EE33CB}"/>
                </a:ext>
              </a:extLst>
            </p:cNvPr>
            <p:cNvSpPr/>
            <p:nvPr/>
          </p:nvSpPr>
          <p:spPr>
            <a:xfrm>
              <a:off x="10707215" y="6081911"/>
              <a:ext cx="7258" cy="7243"/>
            </a:xfrm>
            <a:custGeom>
              <a:avLst/>
              <a:gdLst/>
              <a:ahLst/>
              <a:cxnLst/>
              <a:rect l="l" t="t" r="r" b="b"/>
              <a:pathLst>
                <a:path w="2" h="2" extrusionOk="0">
                  <a:moveTo>
                    <a:pt x="0" y="0"/>
                  </a:moveTo>
                  <a:lnTo>
                    <a:pt x="2" y="2"/>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31" name="Google Shape;2811;p3">
              <a:extLst>
                <a:ext uri="{FF2B5EF4-FFF2-40B4-BE49-F238E27FC236}">
                  <a16:creationId xmlns:a16="http://schemas.microsoft.com/office/drawing/2014/main" id="{4FDF89A9-BF1C-9A00-0727-3F8CA5C3F208}"/>
                </a:ext>
              </a:extLst>
            </p:cNvPr>
            <p:cNvSpPr/>
            <p:nvPr/>
          </p:nvSpPr>
          <p:spPr>
            <a:xfrm>
              <a:off x="10177361" y="6096396"/>
              <a:ext cx="36292" cy="43455"/>
            </a:xfrm>
            <a:custGeom>
              <a:avLst/>
              <a:gdLst/>
              <a:ahLst/>
              <a:cxnLst/>
              <a:rect l="l" t="t" r="r" b="b"/>
              <a:pathLst>
                <a:path w="10" h="12" extrusionOk="0">
                  <a:moveTo>
                    <a:pt x="0" y="0"/>
                  </a:moveTo>
                  <a:lnTo>
                    <a:pt x="4" y="5"/>
                  </a:lnTo>
                  <a:lnTo>
                    <a:pt x="4" y="7"/>
                  </a:lnTo>
                  <a:lnTo>
                    <a:pt x="10" y="12"/>
                  </a:lnTo>
                  <a:lnTo>
                    <a:pt x="10" y="7"/>
                  </a:lnTo>
                  <a:lnTo>
                    <a:pt x="6" y="5"/>
                  </a:lnTo>
                  <a:lnTo>
                    <a:pt x="6" y="0"/>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32" name="Google Shape;2812;p3">
              <a:extLst>
                <a:ext uri="{FF2B5EF4-FFF2-40B4-BE49-F238E27FC236}">
                  <a16:creationId xmlns:a16="http://schemas.microsoft.com/office/drawing/2014/main" id="{9A719F3E-ED65-FD8C-9465-09F5AB62D61C}"/>
                </a:ext>
              </a:extLst>
            </p:cNvPr>
            <p:cNvSpPr/>
            <p:nvPr/>
          </p:nvSpPr>
          <p:spPr>
            <a:xfrm>
              <a:off x="10623744" y="6063805"/>
              <a:ext cx="174198" cy="188305"/>
            </a:xfrm>
            <a:custGeom>
              <a:avLst/>
              <a:gdLst/>
              <a:ahLst/>
              <a:cxnLst/>
              <a:rect l="l" t="t" r="r" b="b"/>
              <a:pathLst>
                <a:path w="48" h="52" extrusionOk="0">
                  <a:moveTo>
                    <a:pt x="48" y="52"/>
                  </a:moveTo>
                  <a:lnTo>
                    <a:pt x="41" y="48"/>
                  </a:lnTo>
                  <a:lnTo>
                    <a:pt x="31" y="50"/>
                  </a:lnTo>
                  <a:lnTo>
                    <a:pt x="33" y="43"/>
                  </a:lnTo>
                  <a:lnTo>
                    <a:pt x="35" y="43"/>
                  </a:lnTo>
                  <a:lnTo>
                    <a:pt x="33" y="32"/>
                  </a:lnTo>
                  <a:lnTo>
                    <a:pt x="31" y="30"/>
                  </a:lnTo>
                  <a:lnTo>
                    <a:pt x="18" y="25"/>
                  </a:lnTo>
                  <a:lnTo>
                    <a:pt x="14" y="21"/>
                  </a:lnTo>
                  <a:lnTo>
                    <a:pt x="10" y="23"/>
                  </a:lnTo>
                  <a:lnTo>
                    <a:pt x="8" y="23"/>
                  </a:lnTo>
                  <a:lnTo>
                    <a:pt x="8" y="21"/>
                  </a:lnTo>
                  <a:lnTo>
                    <a:pt x="6" y="16"/>
                  </a:lnTo>
                  <a:lnTo>
                    <a:pt x="14" y="16"/>
                  </a:lnTo>
                  <a:lnTo>
                    <a:pt x="14" y="14"/>
                  </a:lnTo>
                  <a:lnTo>
                    <a:pt x="6" y="14"/>
                  </a:lnTo>
                  <a:lnTo>
                    <a:pt x="6" y="9"/>
                  </a:lnTo>
                  <a:lnTo>
                    <a:pt x="0" y="7"/>
                  </a:lnTo>
                  <a:lnTo>
                    <a:pt x="6" y="0"/>
                  </a:lnTo>
                  <a:lnTo>
                    <a:pt x="10" y="0"/>
                  </a:lnTo>
                  <a:lnTo>
                    <a:pt x="10" y="5"/>
                  </a:lnTo>
                  <a:lnTo>
                    <a:pt x="14" y="5"/>
                  </a:lnTo>
                  <a:lnTo>
                    <a:pt x="16" y="14"/>
                  </a:lnTo>
                  <a:lnTo>
                    <a:pt x="18" y="21"/>
                  </a:lnTo>
                  <a:lnTo>
                    <a:pt x="23" y="21"/>
                  </a:lnTo>
                  <a:lnTo>
                    <a:pt x="27" y="14"/>
                  </a:lnTo>
                  <a:lnTo>
                    <a:pt x="33" y="9"/>
                  </a:lnTo>
                  <a:lnTo>
                    <a:pt x="48" y="16"/>
                  </a:lnTo>
                  <a:lnTo>
                    <a:pt x="48" y="34"/>
                  </a:lnTo>
                  <a:lnTo>
                    <a:pt x="48" y="5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33" name="Google Shape;2813;p3">
              <a:extLst>
                <a:ext uri="{FF2B5EF4-FFF2-40B4-BE49-F238E27FC236}">
                  <a16:creationId xmlns:a16="http://schemas.microsoft.com/office/drawing/2014/main" id="{5A3E5BAD-D900-6A36-BFC8-01FE177D2DB7}"/>
                </a:ext>
              </a:extLst>
            </p:cNvPr>
            <p:cNvSpPr/>
            <p:nvPr/>
          </p:nvSpPr>
          <p:spPr>
            <a:xfrm>
              <a:off x="10249943" y="5984138"/>
              <a:ext cx="166940" cy="170199"/>
            </a:xfrm>
            <a:custGeom>
              <a:avLst/>
              <a:gdLst/>
              <a:ahLst/>
              <a:cxnLst/>
              <a:rect l="l" t="t" r="r" b="b"/>
              <a:pathLst>
                <a:path w="46" h="47" extrusionOk="0">
                  <a:moveTo>
                    <a:pt x="34" y="0"/>
                  </a:moveTo>
                  <a:lnTo>
                    <a:pt x="32" y="0"/>
                  </a:lnTo>
                  <a:lnTo>
                    <a:pt x="26" y="13"/>
                  </a:lnTo>
                  <a:lnTo>
                    <a:pt x="19" y="18"/>
                  </a:lnTo>
                  <a:lnTo>
                    <a:pt x="15" y="13"/>
                  </a:lnTo>
                  <a:lnTo>
                    <a:pt x="11" y="18"/>
                  </a:lnTo>
                  <a:lnTo>
                    <a:pt x="7" y="18"/>
                  </a:lnTo>
                  <a:lnTo>
                    <a:pt x="3" y="11"/>
                  </a:lnTo>
                  <a:lnTo>
                    <a:pt x="0" y="18"/>
                  </a:lnTo>
                  <a:lnTo>
                    <a:pt x="0" y="27"/>
                  </a:lnTo>
                  <a:lnTo>
                    <a:pt x="3" y="29"/>
                  </a:lnTo>
                  <a:lnTo>
                    <a:pt x="7" y="38"/>
                  </a:lnTo>
                  <a:lnTo>
                    <a:pt x="11" y="38"/>
                  </a:lnTo>
                  <a:lnTo>
                    <a:pt x="11" y="43"/>
                  </a:lnTo>
                  <a:lnTo>
                    <a:pt x="19" y="43"/>
                  </a:lnTo>
                  <a:lnTo>
                    <a:pt x="23" y="43"/>
                  </a:lnTo>
                  <a:lnTo>
                    <a:pt x="26" y="47"/>
                  </a:lnTo>
                  <a:lnTo>
                    <a:pt x="30" y="45"/>
                  </a:lnTo>
                  <a:lnTo>
                    <a:pt x="34" y="43"/>
                  </a:lnTo>
                  <a:lnTo>
                    <a:pt x="34" y="36"/>
                  </a:lnTo>
                  <a:lnTo>
                    <a:pt x="34" y="31"/>
                  </a:lnTo>
                  <a:lnTo>
                    <a:pt x="38" y="29"/>
                  </a:lnTo>
                  <a:lnTo>
                    <a:pt x="42" y="18"/>
                  </a:lnTo>
                  <a:lnTo>
                    <a:pt x="46" y="18"/>
                  </a:lnTo>
                  <a:lnTo>
                    <a:pt x="40" y="11"/>
                  </a:lnTo>
                  <a:lnTo>
                    <a:pt x="42" y="9"/>
                  </a:lnTo>
                  <a:lnTo>
                    <a:pt x="40" y="4"/>
                  </a:lnTo>
                  <a:lnTo>
                    <a:pt x="40" y="0"/>
                  </a:lnTo>
                  <a:lnTo>
                    <a:pt x="36" y="0"/>
                  </a:lnTo>
                  <a:lnTo>
                    <a:pt x="34"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34" name="Google Shape;2814;p3">
              <a:extLst>
                <a:ext uri="{FF2B5EF4-FFF2-40B4-BE49-F238E27FC236}">
                  <a16:creationId xmlns:a16="http://schemas.microsoft.com/office/drawing/2014/main" id="{72ACFA5F-E147-F482-8612-546904E707F0}"/>
                </a:ext>
              </a:extLst>
            </p:cNvPr>
            <p:cNvSpPr/>
            <p:nvPr/>
          </p:nvSpPr>
          <p:spPr>
            <a:xfrm>
              <a:off x="10017679" y="5944303"/>
              <a:ext cx="181457" cy="242624"/>
            </a:xfrm>
            <a:custGeom>
              <a:avLst/>
              <a:gdLst/>
              <a:ahLst/>
              <a:cxnLst/>
              <a:rect l="l" t="t" r="r" b="b"/>
              <a:pathLst>
                <a:path w="50" h="67" extrusionOk="0">
                  <a:moveTo>
                    <a:pt x="0" y="0"/>
                  </a:moveTo>
                  <a:lnTo>
                    <a:pt x="0" y="6"/>
                  </a:lnTo>
                  <a:lnTo>
                    <a:pt x="4" y="13"/>
                  </a:lnTo>
                  <a:lnTo>
                    <a:pt x="10" y="20"/>
                  </a:lnTo>
                  <a:lnTo>
                    <a:pt x="16" y="22"/>
                  </a:lnTo>
                  <a:lnTo>
                    <a:pt x="16" y="31"/>
                  </a:lnTo>
                  <a:lnTo>
                    <a:pt x="23" y="38"/>
                  </a:lnTo>
                  <a:lnTo>
                    <a:pt x="25" y="47"/>
                  </a:lnTo>
                  <a:lnTo>
                    <a:pt x="27" y="54"/>
                  </a:lnTo>
                  <a:lnTo>
                    <a:pt x="42" y="65"/>
                  </a:lnTo>
                  <a:lnTo>
                    <a:pt x="42" y="67"/>
                  </a:lnTo>
                  <a:lnTo>
                    <a:pt x="44" y="65"/>
                  </a:lnTo>
                  <a:lnTo>
                    <a:pt x="48" y="67"/>
                  </a:lnTo>
                  <a:lnTo>
                    <a:pt x="50" y="54"/>
                  </a:lnTo>
                  <a:lnTo>
                    <a:pt x="48" y="47"/>
                  </a:lnTo>
                  <a:lnTo>
                    <a:pt x="44" y="47"/>
                  </a:lnTo>
                  <a:lnTo>
                    <a:pt x="42" y="40"/>
                  </a:lnTo>
                  <a:lnTo>
                    <a:pt x="39" y="40"/>
                  </a:lnTo>
                  <a:lnTo>
                    <a:pt x="35" y="38"/>
                  </a:lnTo>
                  <a:lnTo>
                    <a:pt x="39" y="33"/>
                  </a:lnTo>
                  <a:lnTo>
                    <a:pt x="35" y="31"/>
                  </a:lnTo>
                  <a:lnTo>
                    <a:pt x="35" y="29"/>
                  </a:lnTo>
                  <a:lnTo>
                    <a:pt x="27" y="22"/>
                  </a:lnTo>
                  <a:lnTo>
                    <a:pt x="25" y="22"/>
                  </a:lnTo>
                  <a:lnTo>
                    <a:pt x="8" y="4"/>
                  </a:lnTo>
                  <a:lnTo>
                    <a:pt x="4" y="2"/>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35" name="Google Shape;2815;p3">
              <a:extLst>
                <a:ext uri="{FF2B5EF4-FFF2-40B4-BE49-F238E27FC236}">
                  <a16:creationId xmlns:a16="http://schemas.microsoft.com/office/drawing/2014/main" id="{D29E1227-B9D0-CFEC-81F0-B4A080FA2C38}"/>
                </a:ext>
              </a:extLst>
            </p:cNvPr>
            <p:cNvSpPr/>
            <p:nvPr/>
          </p:nvSpPr>
          <p:spPr>
            <a:xfrm>
              <a:off x="10177361" y="6186926"/>
              <a:ext cx="156053" cy="57940"/>
            </a:xfrm>
            <a:custGeom>
              <a:avLst/>
              <a:gdLst/>
              <a:ahLst/>
              <a:cxnLst/>
              <a:rect l="l" t="t" r="r" b="b"/>
              <a:pathLst>
                <a:path w="43" h="16" extrusionOk="0">
                  <a:moveTo>
                    <a:pt x="0" y="5"/>
                  </a:moveTo>
                  <a:lnTo>
                    <a:pt x="14" y="9"/>
                  </a:lnTo>
                  <a:lnTo>
                    <a:pt x="20" y="9"/>
                  </a:lnTo>
                  <a:lnTo>
                    <a:pt x="35" y="16"/>
                  </a:lnTo>
                  <a:lnTo>
                    <a:pt x="37" y="14"/>
                  </a:lnTo>
                  <a:lnTo>
                    <a:pt x="43" y="16"/>
                  </a:lnTo>
                  <a:lnTo>
                    <a:pt x="43" y="9"/>
                  </a:lnTo>
                  <a:lnTo>
                    <a:pt x="37" y="9"/>
                  </a:lnTo>
                  <a:lnTo>
                    <a:pt x="35" y="7"/>
                  </a:lnTo>
                  <a:lnTo>
                    <a:pt x="27" y="5"/>
                  </a:lnTo>
                  <a:lnTo>
                    <a:pt x="27" y="7"/>
                  </a:lnTo>
                  <a:lnTo>
                    <a:pt x="18" y="7"/>
                  </a:lnTo>
                  <a:lnTo>
                    <a:pt x="12" y="0"/>
                  </a:lnTo>
                  <a:lnTo>
                    <a:pt x="6" y="0"/>
                  </a:lnTo>
                  <a:lnTo>
                    <a:pt x="2" y="2"/>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36" name="Google Shape;2816;p3">
              <a:extLst>
                <a:ext uri="{FF2B5EF4-FFF2-40B4-BE49-F238E27FC236}">
                  <a16:creationId xmlns:a16="http://schemas.microsoft.com/office/drawing/2014/main" id="{8DA8FA87-EA6B-C8D1-099F-F48883F7B13F}"/>
                </a:ext>
              </a:extLst>
            </p:cNvPr>
            <p:cNvSpPr/>
            <p:nvPr/>
          </p:nvSpPr>
          <p:spPr>
            <a:xfrm>
              <a:off x="10333414" y="6237624"/>
              <a:ext cx="25404" cy="7243"/>
            </a:xfrm>
            <a:custGeom>
              <a:avLst/>
              <a:gdLst/>
              <a:ahLst/>
              <a:cxnLst/>
              <a:rect l="l" t="t" r="r" b="b"/>
              <a:pathLst>
                <a:path w="7" h="2" extrusionOk="0">
                  <a:moveTo>
                    <a:pt x="0" y="0"/>
                  </a:moveTo>
                  <a:lnTo>
                    <a:pt x="3" y="2"/>
                  </a:lnTo>
                  <a:lnTo>
                    <a:pt x="7" y="0"/>
                  </a:lnTo>
                  <a:lnTo>
                    <a:pt x="3"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37" name="Google Shape;2817;p3">
              <a:extLst>
                <a:ext uri="{FF2B5EF4-FFF2-40B4-BE49-F238E27FC236}">
                  <a16:creationId xmlns:a16="http://schemas.microsoft.com/office/drawing/2014/main" id="{766CCE0C-2242-DA56-1D93-7B07F47F16C0}"/>
                </a:ext>
              </a:extLst>
            </p:cNvPr>
            <p:cNvSpPr/>
            <p:nvPr/>
          </p:nvSpPr>
          <p:spPr>
            <a:xfrm>
              <a:off x="10366076" y="6237624"/>
              <a:ext cx="134278" cy="14485"/>
            </a:xfrm>
            <a:custGeom>
              <a:avLst/>
              <a:gdLst/>
              <a:ahLst/>
              <a:cxnLst/>
              <a:rect l="l" t="t" r="r" b="b"/>
              <a:pathLst>
                <a:path w="37" h="4" extrusionOk="0">
                  <a:moveTo>
                    <a:pt x="0" y="4"/>
                  </a:moveTo>
                  <a:lnTo>
                    <a:pt x="6" y="4"/>
                  </a:lnTo>
                  <a:lnTo>
                    <a:pt x="16" y="2"/>
                  </a:lnTo>
                  <a:lnTo>
                    <a:pt x="27" y="4"/>
                  </a:lnTo>
                  <a:lnTo>
                    <a:pt x="37" y="2"/>
                  </a:lnTo>
                  <a:lnTo>
                    <a:pt x="31" y="0"/>
                  </a:lnTo>
                  <a:lnTo>
                    <a:pt x="27" y="2"/>
                  </a:lnTo>
                  <a:lnTo>
                    <a:pt x="19" y="0"/>
                  </a:lnTo>
                  <a:lnTo>
                    <a:pt x="16" y="2"/>
                  </a:lnTo>
                  <a:lnTo>
                    <a:pt x="8" y="0"/>
                  </a:lnTo>
                  <a:lnTo>
                    <a:pt x="8" y="2"/>
                  </a:lnTo>
                  <a:lnTo>
                    <a:pt x="2" y="0"/>
                  </a:lnTo>
                  <a:lnTo>
                    <a:pt x="0" y="2"/>
                  </a:lnTo>
                  <a:lnTo>
                    <a:pt x="0" y="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38" name="Google Shape;2818;p3">
              <a:extLst>
                <a:ext uri="{FF2B5EF4-FFF2-40B4-BE49-F238E27FC236}">
                  <a16:creationId xmlns:a16="http://schemas.microsoft.com/office/drawing/2014/main" id="{C238418C-684A-2795-27A8-632D1BA374A6}"/>
                </a:ext>
              </a:extLst>
            </p:cNvPr>
            <p:cNvSpPr/>
            <p:nvPr/>
          </p:nvSpPr>
          <p:spPr>
            <a:xfrm>
              <a:off x="10507612" y="6237624"/>
              <a:ext cx="7258" cy="7243"/>
            </a:xfrm>
            <a:custGeom>
              <a:avLst/>
              <a:gdLst/>
              <a:ahLst/>
              <a:cxnLst/>
              <a:rect l="l" t="t" r="r" b="b"/>
              <a:pathLst>
                <a:path w="2" h="2" extrusionOk="0">
                  <a:moveTo>
                    <a:pt x="0" y="2"/>
                  </a:moveTo>
                  <a:lnTo>
                    <a:pt x="2" y="0"/>
                  </a:lnTo>
                  <a:lnTo>
                    <a:pt x="0" y="0"/>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39" name="Google Shape;2819;p3">
              <a:extLst>
                <a:ext uri="{FF2B5EF4-FFF2-40B4-BE49-F238E27FC236}">
                  <a16:creationId xmlns:a16="http://schemas.microsoft.com/office/drawing/2014/main" id="{61310BFC-9A26-23BF-2F3D-713584C39D18}"/>
                </a:ext>
              </a:extLst>
            </p:cNvPr>
            <p:cNvSpPr/>
            <p:nvPr/>
          </p:nvSpPr>
          <p:spPr>
            <a:xfrm>
              <a:off x="10533016" y="6219518"/>
              <a:ext cx="14516" cy="18106"/>
            </a:xfrm>
            <a:custGeom>
              <a:avLst/>
              <a:gdLst/>
              <a:ahLst/>
              <a:cxnLst/>
              <a:rect l="l" t="t" r="r" b="b"/>
              <a:pathLst>
                <a:path w="4" h="5" extrusionOk="0">
                  <a:moveTo>
                    <a:pt x="0" y="5"/>
                  </a:moveTo>
                  <a:lnTo>
                    <a:pt x="2" y="5"/>
                  </a:lnTo>
                  <a:lnTo>
                    <a:pt x="4" y="0"/>
                  </a:lnTo>
                  <a:lnTo>
                    <a:pt x="2" y="0"/>
                  </a:lnTo>
                  <a:lnTo>
                    <a:pt x="0" y="2"/>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40" name="Google Shape;2820;p3">
              <a:extLst>
                <a:ext uri="{FF2B5EF4-FFF2-40B4-BE49-F238E27FC236}">
                  <a16:creationId xmlns:a16="http://schemas.microsoft.com/office/drawing/2014/main" id="{C66581FA-8572-D073-11EE-39B4C09E7F14}"/>
                </a:ext>
              </a:extLst>
            </p:cNvPr>
            <p:cNvSpPr/>
            <p:nvPr/>
          </p:nvSpPr>
          <p:spPr>
            <a:xfrm>
              <a:off x="10416884" y="6270215"/>
              <a:ext cx="32662" cy="7243"/>
            </a:xfrm>
            <a:custGeom>
              <a:avLst/>
              <a:gdLst/>
              <a:ahLst/>
              <a:cxnLst/>
              <a:rect l="l" t="t" r="r" b="b"/>
              <a:pathLst>
                <a:path w="9" h="2" extrusionOk="0">
                  <a:moveTo>
                    <a:pt x="0" y="0"/>
                  </a:moveTo>
                  <a:lnTo>
                    <a:pt x="5" y="2"/>
                  </a:lnTo>
                  <a:lnTo>
                    <a:pt x="9" y="2"/>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5941" name="Google Shape;2821;p3">
              <a:extLst>
                <a:ext uri="{FF2B5EF4-FFF2-40B4-BE49-F238E27FC236}">
                  <a16:creationId xmlns:a16="http://schemas.microsoft.com/office/drawing/2014/main" id="{4854B48E-7760-65D8-0C2D-039A63DD477C}"/>
                </a:ext>
              </a:extLst>
            </p:cNvPr>
            <p:cNvCxnSpPr/>
            <p:nvPr/>
          </p:nvCxnSpPr>
          <p:spPr>
            <a:xfrm>
              <a:off x="10311639" y="6219518"/>
              <a:ext cx="21775" cy="3621"/>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5942" name="Google Shape;2822;p3">
              <a:extLst>
                <a:ext uri="{FF2B5EF4-FFF2-40B4-BE49-F238E27FC236}">
                  <a16:creationId xmlns:a16="http://schemas.microsoft.com/office/drawing/2014/main" id="{350B8E6C-D7D8-9F45-090C-D87AB0727157}"/>
                </a:ext>
              </a:extLst>
            </p:cNvPr>
            <p:cNvSpPr/>
            <p:nvPr/>
          </p:nvSpPr>
          <p:spPr>
            <a:xfrm>
              <a:off x="10416884" y="6031212"/>
              <a:ext cx="116132" cy="155714"/>
            </a:xfrm>
            <a:custGeom>
              <a:avLst/>
              <a:gdLst/>
              <a:ahLst/>
              <a:cxnLst/>
              <a:rect l="l" t="t" r="r" b="b"/>
              <a:pathLst>
                <a:path w="32" h="43" extrusionOk="0">
                  <a:moveTo>
                    <a:pt x="0" y="25"/>
                  </a:moveTo>
                  <a:lnTo>
                    <a:pt x="0" y="30"/>
                  </a:lnTo>
                  <a:lnTo>
                    <a:pt x="2" y="30"/>
                  </a:lnTo>
                  <a:lnTo>
                    <a:pt x="2" y="32"/>
                  </a:lnTo>
                  <a:lnTo>
                    <a:pt x="2" y="41"/>
                  </a:lnTo>
                  <a:lnTo>
                    <a:pt x="5" y="41"/>
                  </a:lnTo>
                  <a:lnTo>
                    <a:pt x="5" y="30"/>
                  </a:lnTo>
                  <a:lnTo>
                    <a:pt x="9" y="25"/>
                  </a:lnTo>
                  <a:lnTo>
                    <a:pt x="11" y="25"/>
                  </a:lnTo>
                  <a:lnTo>
                    <a:pt x="9" y="30"/>
                  </a:lnTo>
                  <a:lnTo>
                    <a:pt x="13" y="34"/>
                  </a:lnTo>
                  <a:lnTo>
                    <a:pt x="13" y="39"/>
                  </a:lnTo>
                  <a:lnTo>
                    <a:pt x="17" y="39"/>
                  </a:lnTo>
                  <a:lnTo>
                    <a:pt x="17" y="41"/>
                  </a:lnTo>
                  <a:lnTo>
                    <a:pt x="17" y="43"/>
                  </a:lnTo>
                  <a:lnTo>
                    <a:pt x="19" y="41"/>
                  </a:lnTo>
                  <a:lnTo>
                    <a:pt x="19" y="39"/>
                  </a:lnTo>
                  <a:lnTo>
                    <a:pt x="13" y="30"/>
                  </a:lnTo>
                  <a:lnTo>
                    <a:pt x="17" y="30"/>
                  </a:lnTo>
                  <a:lnTo>
                    <a:pt x="13" y="18"/>
                  </a:lnTo>
                  <a:lnTo>
                    <a:pt x="19" y="16"/>
                  </a:lnTo>
                  <a:lnTo>
                    <a:pt x="23" y="16"/>
                  </a:lnTo>
                  <a:lnTo>
                    <a:pt x="19" y="14"/>
                  </a:lnTo>
                  <a:lnTo>
                    <a:pt x="9" y="16"/>
                  </a:lnTo>
                  <a:lnTo>
                    <a:pt x="5" y="14"/>
                  </a:lnTo>
                  <a:lnTo>
                    <a:pt x="5" y="9"/>
                  </a:lnTo>
                  <a:lnTo>
                    <a:pt x="9" y="7"/>
                  </a:lnTo>
                  <a:lnTo>
                    <a:pt x="23" y="7"/>
                  </a:lnTo>
                  <a:lnTo>
                    <a:pt x="27" y="7"/>
                  </a:lnTo>
                  <a:lnTo>
                    <a:pt x="32" y="0"/>
                  </a:lnTo>
                  <a:lnTo>
                    <a:pt x="27" y="0"/>
                  </a:lnTo>
                  <a:lnTo>
                    <a:pt x="25" y="5"/>
                  </a:lnTo>
                  <a:lnTo>
                    <a:pt x="19" y="5"/>
                  </a:lnTo>
                  <a:lnTo>
                    <a:pt x="11" y="0"/>
                  </a:lnTo>
                  <a:lnTo>
                    <a:pt x="9" y="5"/>
                  </a:lnTo>
                  <a:lnTo>
                    <a:pt x="5" y="5"/>
                  </a:lnTo>
                  <a:lnTo>
                    <a:pt x="5" y="14"/>
                  </a:lnTo>
                  <a:lnTo>
                    <a:pt x="2" y="21"/>
                  </a:lnTo>
                  <a:lnTo>
                    <a:pt x="0" y="2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43" name="Google Shape;2823;p3">
              <a:extLst>
                <a:ext uri="{FF2B5EF4-FFF2-40B4-BE49-F238E27FC236}">
                  <a16:creationId xmlns:a16="http://schemas.microsoft.com/office/drawing/2014/main" id="{2531505D-6F1E-0848-2BCA-5E2A7401DB4A}"/>
                </a:ext>
              </a:extLst>
            </p:cNvPr>
            <p:cNvSpPr/>
            <p:nvPr/>
          </p:nvSpPr>
          <p:spPr>
            <a:xfrm>
              <a:off x="10562049" y="6023971"/>
              <a:ext cx="29033" cy="65183"/>
            </a:xfrm>
            <a:custGeom>
              <a:avLst/>
              <a:gdLst/>
              <a:ahLst/>
              <a:cxnLst/>
              <a:rect l="l" t="t" r="r" b="b"/>
              <a:pathLst>
                <a:path w="8" h="18" extrusionOk="0">
                  <a:moveTo>
                    <a:pt x="0" y="7"/>
                  </a:moveTo>
                  <a:lnTo>
                    <a:pt x="2" y="11"/>
                  </a:lnTo>
                  <a:lnTo>
                    <a:pt x="4" y="18"/>
                  </a:lnTo>
                  <a:lnTo>
                    <a:pt x="2" y="11"/>
                  </a:lnTo>
                  <a:lnTo>
                    <a:pt x="2" y="9"/>
                  </a:lnTo>
                  <a:lnTo>
                    <a:pt x="4" y="9"/>
                  </a:lnTo>
                  <a:lnTo>
                    <a:pt x="4" y="7"/>
                  </a:lnTo>
                  <a:lnTo>
                    <a:pt x="8" y="7"/>
                  </a:lnTo>
                  <a:lnTo>
                    <a:pt x="8" y="2"/>
                  </a:lnTo>
                  <a:lnTo>
                    <a:pt x="4" y="2"/>
                  </a:lnTo>
                  <a:lnTo>
                    <a:pt x="2" y="0"/>
                  </a:lnTo>
                  <a:lnTo>
                    <a:pt x="0" y="5"/>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44" name="Google Shape;2824;p3">
              <a:extLst>
                <a:ext uri="{FF2B5EF4-FFF2-40B4-BE49-F238E27FC236}">
                  <a16:creationId xmlns:a16="http://schemas.microsoft.com/office/drawing/2014/main" id="{63C8E3DB-AC83-F92A-40A2-795CFD85836E}"/>
                </a:ext>
              </a:extLst>
            </p:cNvPr>
            <p:cNvSpPr/>
            <p:nvPr/>
          </p:nvSpPr>
          <p:spPr>
            <a:xfrm>
              <a:off x="10540275" y="6139850"/>
              <a:ext cx="21775" cy="7243"/>
            </a:xfrm>
            <a:custGeom>
              <a:avLst/>
              <a:gdLst/>
              <a:ahLst/>
              <a:cxnLst/>
              <a:rect l="l" t="t" r="r" b="b"/>
              <a:pathLst>
                <a:path w="6" h="2" extrusionOk="0">
                  <a:moveTo>
                    <a:pt x="0" y="0"/>
                  </a:moveTo>
                  <a:lnTo>
                    <a:pt x="2" y="2"/>
                  </a:lnTo>
                  <a:lnTo>
                    <a:pt x="6" y="2"/>
                  </a:lnTo>
                  <a:lnTo>
                    <a:pt x="6" y="0"/>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45" name="Google Shape;2825;p3">
              <a:extLst>
                <a:ext uri="{FF2B5EF4-FFF2-40B4-BE49-F238E27FC236}">
                  <a16:creationId xmlns:a16="http://schemas.microsoft.com/office/drawing/2014/main" id="{0FCC86A1-E5FC-CF53-2C94-A16B9B3365B5}"/>
                </a:ext>
              </a:extLst>
            </p:cNvPr>
            <p:cNvSpPr/>
            <p:nvPr/>
          </p:nvSpPr>
          <p:spPr>
            <a:xfrm>
              <a:off x="10569308" y="6121744"/>
              <a:ext cx="54437" cy="25349"/>
            </a:xfrm>
            <a:custGeom>
              <a:avLst/>
              <a:gdLst/>
              <a:ahLst/>
              <a:cxnLst/>
              <a:rect l="l" t="t" r="r" b="b"/>
              <a:pathLst>
                <a:path w="15" h="7" extrusionOk="0">
                  <a:moveTo>
                    <a:pt x="0" y="5"/>
                  </a:moveTo>
                  <a:lnTo>
                    <a:pt x="15" y="7"/>
                  </a:lnTo>
                  <a:lnTo>
                    <a:pt x="11" y="5"/>
                  </a:lnTo>
                  <a:lnTo>
                    <a:pt x="8" y="0"/>
                  </a:lnTo>
                  <a:lnTo>
                    <a:pt x="2" y="0"/>
                  </a:lnTo>
                  <a:lnTo>
                    <a:pt x="0" y="2"/>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5946" name="Google Shape;2826;p3">
              <a:extLst>
                <a:ext uri="{FF2B5EF4-FFF2-40B4-BE49-F238E27FC236}">
                  <a16:creationId xmlns:a16="http://schemas.microsoft.com/office/drawing/2014/main" id="{294880AD-E289-0BD2-FF1D-9C3890092423}"/>
                </a:ext>
              </a:extLst>
            </p:cNvPr>
            <p:cNvCxnSpPr/>
            <p:nvPr/>
          </p:nvCxnSpPr>
          <p:spPr>
            <a:xfrm>
              <a:off x="10514871" y="6107260"/>
              <a:ext cx="18145" cy="3621"/>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5947" name="Google Shape;2827;p3">
              <a:extLst>
                <a:ext uri="{FF2B5EF4-FFF2-40B4-BE49-F238E27FC236}">
                  <a16:creationId xmlns:a16="http://schemas.microsoft.com/office/drawing/2014/main" id="{BF80CAB5-D5AD-35D5-60D2-D1085209E9E8}"/>
                </a:ext>
              </a:extLst>
            </p:cNvPr>
            <p:cNvSpPr/>
            <p:nvPr/>
          </p:nvSpPr>
          <p:spPr>
            <a:xfrm>
              <a:off x="10562049" y="6089153"/>
              <a:ext cx="14516" cy="7243"/>
            </a:xfrm>
            <a:custGeom>
              <a:avLst/>
              <a:gdLst/>
              <a:ahLst/>
              <a:cxnLst/>
              <a:rect l="l" t="t" r="r" b="b"/>
              <a:pathLst>
                <a:path w="4" h="2" extrusionOk="0">
                  <a:moveTo>
                    <a:pt x="0" y="2"/>
                  </a:moveTo>
                  <a:lnTo>
                    <a:pt x="4" y="2"/>
                  </a:lnTo>
                  <a:lnTo>
                    <a:pt x="2" y="0"/>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48" name="Google Shape;2828;p3">
              <a:extLst>
                <a:ext uri="{FF2B5EF4-FFF2-40B4-BE49-F238E27FC236}">
                  <a16:creationId xmlns:a16="http://schemas.microsoft.com/office/drawing/2014/main" id="{40B9D7EB-9CA3-936B-AC19-F9D59381B091}"/>
                </a:ext>
              </a:extLst>
            </p:cNvPr>
            <p:cNvSpPr/>
            <p:nvPr/>
          </p:nvSpPr>
          <p:spPr>
            <a:xfrm>
              <a:off x="10609228" y="6063805"/>
              <a:ext cx="21775" cy="18106"/>
            </a:xfrm>
            <a:custGeom>
              <a:avLst/>
              <a:gdLst/>
              <a:ahLst/>
              <a:cxnLst/>
              <a:rect l="l" t="t" r="r" b="b"/>
              <a:pathLst>
                <a:path w="6" h="5" extrusionOk="0">
                  <a:moveTo>
                    <a:pt x="0" y="0"/>
                  </a:moveTo>
                  <a:lnTo>
                    <a:pt x="4" y="5"/>
                  </a:lnTo>
                  <a:lnTo>
                    <a:pt x="6" y="0"/>
                  </a:lnTo>
                  <a:lnTo>
                    <a:pt x="4" y="0"/>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49" name="Google Shape;2829;p3">
              <a:extLst>
                <a:ext uri="{FF2B5EF4-FFF2-40B4-BE49-F238E27FC236}">
                  <a16:creationId xmlns:a16="http://schemas.microsoft.com/office/drawing/2014/main" id="{F36BC953-1AF8-39E0-58A6-508A9CE31EF4}"/>
                </a:ext>
              </a:extLst>
            </p:cNvPr>
            <p:cNvSpPr/>
            <p:nvPr/>
          </p:nvSpPr>
          <p:spPr>
            <a:xfrm>
              <a:off x="10485837" y="6244866"/>
              <a:ext cx="76212" cy="32591"/>
            </a:xfrm>
            <a:custGeom>
              <a:avLst/>
              <a:gdLst/>
              <a:ahLst/>
              <a:cxnLst/>
              <a:rect l="l" t="t" r="r" b="b"/>
              <a:pathLst>
                <a:path w="21" h="9" extrusionOk="0">
                  <a:moveTo>
                    <a:pt x="0" y="9"/>
                  </a:moveTo>
                  <a:lnTo>
                    <a:pt x="6" y="9"/>
                  </a:lnTo>
                  <a:lnTo>
                    <a:pt x="8" y="2"/>
                  </a:lnTo>
                  <a:lnTo>
                    <a:pt x="21" y="0"/>
                  </a:lnTo>
                  <a:lnTo>
                    <a:pt x="8" y="0"/>
                  </a:lnTo>
                  <a:lnTo>
                    <a:pt x="4" y="7"/>
                  </a:lnTo>
                  <a:lnTo>
                    <a:pt x="2" y="9"/>
                  </a:lnTo>
                  <a:lnTo>
                    <a:pt x="0" y="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50" name="Google Shape;2830;p3">
              <a:extLst>
                <a:ext uri="{FF2B5EF4-FFF2-40B4-BE49-F238E27FC236}">
                  <a16:creationId xmlns:a16="http://schemas.microsoft.com/office/drawing/2014/main" id="{C1CF608E-4387-209E-1FBB-03403275EC6A}"/>
                </a:ext>
              </a:extLst>
            </p:cNvPr>
            <p:cNvSpPr/>
            <p:nvPr/>
          </p:nvSpPr>
          <p:spPr>
            <a:xfrm>
              <a:off x="9524118" y="5314207"/>
              <a:ext cx="471788" cy="586642"/>
            </a:xfrm>
            <a:custGeom>
              <a:avLst/>
              <a:gdLst/>
              <a:ahLst/>
              <a:cxnLst/>
              <a:rect l="l" t="t" r="r" b="b"/>
              <a:pathLst>
                <a:path w="130" h="162" extrusionOk="0">
                  <a:moveTo>
                    <a:pt x="90" y="48"/>
                  </a:moveTo>
                  <a:lnTo>
                    <a:pt x="92" y="50"/>
                  </a:lnTo>
                  <a:lnTo>
                    <a:pt x="92" y="52"/>
                  </a:lnTo>
                  <a:lnTo>
                    <a:pt x="96" y="52"/>
                  </a:lnTo>
                  <a:lnTo>
                    <a:pt x="107" y="52"/>
                  </a:lnTo>
                  <a:lnTo>
                    <a:pt x="107" y="50"/>
                  </a:lnTo>
                  <a:lnTo>
                    <a:pt x="104" y="48"/>
                  </a:lnTo>
                  <a:lnTo>
                    <a:pt x="111" y="43"/>
                  </a:lnTo>
                  <a:lnTo>
                    <a:pt x="115" y="36"/>
                  </a:lnTo>
                  <a:lnTo>
                    <a:pt x="121" y="36"/>
                  </a:lnTo>
                  <a:lnTo>
                    <a:pt x="130" y="48"/>
                  </a:lnTo>
                  <a:lnTo>
                    <a:pt x="130" y="50"/>
                  </a:lnTo>
                  <a:lnTo>
                    <a:pt x="127" y="50"/>
                  </a:lnTo>
                  <a:lnTo>
                    <a:pt x="121" y="57"/>
                  </a:lnTo>
                  <a:lnTo>
                    <a:pt x="119" y="70"/>
                  </a:lnTo>
                  <a:lnTo>
                    <a:pt x="115" y="70"/>
                  </a:lnTo>
                  <a:lnTo>
                    <a:pt x="115" y="79"/>
                  </a:lnTo>
                  <a:lnTo>
                    <a:pt x="113" y="79"/>
                  </a:lnTo>
                  <a:lnTo>
                    <a:pt x="111" y="70"/>
                  </a:lnTo>
                  <a:lnTo>
                    <a:pt x="111" y="75"/>
                  </a:lnTo>
                  <a:lnTo>
                    <a:pt x="104" y="70"/>
                  </a:lnTo>
                  <a:lnTo>
                    <a:pt x="104" y="68"/>
                  </a:lnTo>
                  <a:lnTo>
                    <a:pt x="111" y="61"/>
                  </a:lnTo>
                  <a:lnTo>
                    <a:pt x="98" y="61"/>
                  </a:lnTo>
                  <a:lnTo>
                    <a:pt x="96" y="57"/>
                  </a:lnTo>
                  <a:lnTo>
                    <a:pt x="92" y="57"/>
                  </a:lnTo>
                  <a:lnTo>
                    <a:pt x="90" y="57"/>
                  </a:lnTo>
                  <a:lnTo>
                    <a:pt x="90" y="59"/>
                  </a:lnTo>
                  <a:lnTo>
                    <a:pt x="92" y="61"/>
                  </a:lnTo>
                  <a:lnTo>
                    <a:pt x="90" y="66"/>
                  </a:lnTo>
                  <a:lnTo>
                    <a:pt x="92" y="68"/>
                  </a:lnTo>
                  <a:lnTo>
                    <a:pt x="96" y="84"/>
                  </a:lnTo>
                  <a:lnTo>
                    <a:pt x="92" y="79"/>
                  </a:lnTo>
                  <a:lnTo>
                    <a:pt x="92" y="84"/>
                  </a:lnTo>
                  <a:lnTo>
                    <a:pt x="88" y="84"/>
                  </a:lnTo>
                  <a:lnTo>
                    <a:pt x="88" y="93"/>
                  </a:lnTo>
                  <a:lnTo>
                    <a:pt x="82" y="95"/>
                  </a:lnTo>
                  <a:lnTo>
                    <a:pt x="79" y="102"/>
                  </a:lnTo>
                  <a:lnTo>
                    <a:pt x="71" y="111"/>
                  </a:lnTo>
                  <a:lnTo>
                    <a:pt x="67" y="113"/>
                  </a:lnTo>
                  <a:lnTo>
                    <a:pt x="65" y="113"/>
                  </a:lnTo>
                  <a:lnTo>
                    <a:pt x="65" y="117"/>
                  </a:lnTo>
                  <a:lnTo>
                    <a:pt x="63" y="117"/>
                  </a:lnTo>
                  <a:lnTo>
                    <a:pt x="59" y="120"/>
                  </a:lnTo>
                  <a:lnTo>
                    <a:pt x="63" y="133"/>
                  </a:lnTo>
                  <a:lnTo>
                    <a:pt x="59" y="142"/>
                  </a:lnTo>
                  <a:lnTo>
                    <a:pt x="59" y="147"/>
                  </a:lnTo>
                  <a:lnTo>
                    <a:pt x="56" y="153"/>
                  </a:lnTo>
                  <a:lnTo>
                    <a:pt x="52" y="156"/>
                  </a:lnTo>
                  <a:lnTo>
                    <a:pt x="50" y="162"/>
                  </a:lnTo>
                  <a:lnTo>
                    <a:pt x="44" y="156"/>
                  </a:lnTo>
                  <a:lnTo>
                    <a:pt x="34" y="122"/>
                  </a:lnTo>
                  <a:lnTo>
                    <a:pt x="27" y="113"/>
                  </a:lnTo>
                  <a:lnTo>
                    <a:pt x="23" y="79"/>
                  </a:lnTo>
                  <a:lnTo>
                    <a:pt x="19" y="79"/>
                  </a:lnTo>
                  <a:lnTo>
                    <a:pt x="19" y="86"/>
                  </a:lnTo>
                  <a:lnTo>
                    <a:pt x="17" y="86"/>
                  </a:lnTo>
                  <a:lnTo>
                    <a:pt x="13" y="90"/>
                  </a:lnTo>
                  <a:lnTo>
                    <a:pt x="4" y="79"/>
                  </a:lnTo>
                  <a:lnTo>
                    <a:pt x="11" y="77"/>
                  </a:lnTo>
                  <a:lnTo>
                    <a:pt x="11" y="75"/>
                  </a:lnTo>
                  <a:lnTo>
                    <a:pt x="4" y="77"/>
                  </a:lnTo>
                  <a:lnTo>
                    <a:pt x="0" y="70"/>
                  </a:lnTo>
                  <a:lnTo>
                    <a:pt x="2" y="68"/>
                  </a:lnTo>
                  <a:lnTo>
                    <a:pt x="11" y="68"/>
                  </a:lnTo>
                  <a:lnTo>
                    <a:pt x="11" y="66"/>
                  </a:lnTo>
                  <a:lnTo>
                    <a:pt x="11" y="59"/>
                  </a:lnTo>
                  <a:lnTo>
                    <a:pt x="8" y="59"/>
                  </a:lnTo>
                  <a:lnTo>
                    <a:pt x="8" y="57"/>
                  </a:lnTo>
                  <a:lnTo>
                    <a:pt x="4" y="52"/>
                  </a:lnTo>
                  <a:lnTo>
                    <a:pt x="4" y="50"/>
                  </a:lnTo>
                  <a:lnTo>
                    <a:pt x="8" y="48"/>
                  </a:lnTo>
                  <a:lnTo>
                    <a:pt x="11" y="48"/>
                  </a:lnTo>
                  <a:lnTo>
                    <a:pt x="13" y="48"/>
                  </a:lnTo>
                  <a:lnTo>
                    <a:pt x="25" y="27"/>
                  </a:lnTo>
                  <a:lnTo>
                    <a:pt x="23" y="23"/>
                  </a:lnTo>
                  <a:lnTo>
                    <a:pt x="25" y="23"/>
                  </a:lnTo>
                  <a:lnTo>
                    <a:pt x="19" y="16"/>
                  </a:lnTo>
                  <a:lnTo>
                    <a:pt x="19" y="9"/>
                  </a:lnTo>
                  <a:lnTo>
                    <a:pt x="17" y="7"/>
                  </a:lnTo>
                  <a:lnTo>
                    <a:pt x="25" y="7"/>
                  </a:lnTo>
                  <a:lnTo>
                    <a:pt x="31" y="7"/>
                  </a:lnTo>
                  <a:lnTo>
                    <a:pt x="34" y="5"/>
                  </a:lnTo>
                  <a:lnTo>
                    <a:pt x="40" y="0"/>
                  </a:lnTo>
                  <a:lnTo>
                    <a:pt x="44" y="5"/>
                  </a:lnTo>
                  <a:lnTo>
                    <a:pt x="44" y="7"/>
                  </a:lnTo>
                  <a:lnTo>
                    <a:pt x="42" y="14"/>
                  </a:lnTo>
                  <a:lnTo>
                    <a:pt x="44" y="18"/>
                  </a:lnTo>
                  <a:lnTo>
                    <a:pt x="40" y="18"/>
                  </a:lnTo>
                  <a:lnTo>
                    <a:pt x="40" y="23"/>
                  </a:lnTo>
                  <a:lnTo>
                    <a:pt x="44" y="27"/>
                  </a:lnTo>
                  <a:lnTo>
                    <a:pt x="52" y="34"/>
                  </a:lnTo>
                  <a:lnTo>
                    <a:pt x="50" y="41"/>
                  </a:lnTo>
                  <a:lnTo>
                    <a:pt x="65" y="50"/>
                  </a:lnTo>
                  <a:lnTo>
                    <a:pt x="71" y="50"/>
                  </a:lnTo>
                  <a:lnTo>
                    <a:pt x="75" y="52"/>
                  </a:lnTo>
                  <a:lnTo>
                    <a:pt x="84" y="57"/>
                  </a:lnTo>
                  <a:lnTo>
                    <a:pt x="90" y="57"/>
                  </a:lnTo>
                  <a:lnTo>
                    <a:pt x="88" y="52"/>
                  </a:lnTo>
                  <a:lnTo>
                    <a:pt x="88" y="48"/>
                  </a:lnTo>
                  <a:lnTo>
                    <a:pt x="90" y="48"/>
                  </a:lnTo>
                  <a:close/>
                </a:path>
              </a:pathLst>
            </a:custGeom>
            <a:solidFill>
              <a:srgbClr val="CCA23F"/>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51" name="Google Shape;2831;p3">
              <a:extLst>
                <a:ext uri="{FF2B5EF4-FFF2-40B4-BE49-F238E27FC236}">
                  <a16:creationId xmlns:a16="http://schemas.microsoft.com/office/drawing/2014/main" id="{5A2D45D4-EDFE-501A-16A5-25097C33459E}"/>
                </a:ext>
              </a:extLst>
            </p:cNvPr>
            <p:cNvSpPr/>
            <p:nvPr/>
          </p:nvSpPr>
          <p:spPr>
            <a:xfrm>
              <a:off x="8101498" y="4713081"/>
              <a:ext cx="141536" cy="47076"/>
            </a:xfrm>
            <a:custGeom>
              <a:avLst/>
              <a:gdLst/>
              <a:ahLst/>
              <a:cxnLst/>
              <a:rect l="l" t="t" r="r" b="b"/>
              <a:pathLst>
                <a:path w="39" h="13" extrusionOk="0">
                  <a:moveTo>
                    <a:pt x="0" y="2"/>
                  </a:moveTo>
                  <a:lnTo>
                    <a:pt x="10" y="4"/>
                  </a:lnTo>
                  <a:lnTo>
                    <a:pt x="0" y="9"/>
                  </a:lnTo>
                  <a:lnTo>
                    <a:pt x="10" y="9"/>
                  </a:lnTo>
                  <a:lnTo>
                    <a:pt x="4" y="11"/>
                  </a:lnTo>
                  <a:lnTo>
                    <a:pt x="19" y="13"/>
                  </a:lnTo>
                  <a:lnTo>
                    <a:pt x="35" y="9"/>
                  </a:lnTo>
                  <a:lnTo>
                    <a:pt x="37" y="4"/>
                  </a:lnTo>
                  <a:lnTo>
                    <a:pt x="39" y="2"/>
                  </a:lnTo>
                  <a:lnTo>
                    <a:pt x="37" y="2"/>
                  </a:lnTo>
                  <a:lnTo>
                    <a:pt x="37" y="0"/>
                  </a:lnTo>
                  <a:lnTo>
                    <a:pt x="31" y="0"/>
                  </a:lnTo>
                  <a:lnTo>
                    <a:pt x="27" y="2"/>
                  </a:lnTo>
                  <a:lnTo>
                    <a:pt x="19" y="2"/>
                  </a:lnTo>
                  <a:lnTo>
                    <a:pt x="19" y="0"/>
                  </a:lnTo>
                  <a:lnTo>
                    <a:pt x="12" y="4"/>
                  </a:lnTo>
                  <a:lnTo>
                    <a:pt x="12" y="2"/>
                  </a:lnTo>
                  <a:lnTo>
                    <a:pt x="6" y="0"/>
                  </a:lnTo>
                  <a:lnTo>
                    <a:pt x="2" y="2"/>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52" name="Google Shape;2832;p3">
              <a:extLst>
                <a:ext uri="{FF2B5EF4-FFF2-40B4-BE49-F238E27FC236}">
                  <a16:creationId xmlns:a16="http://schemas.microsoft.com/office/drawing/2014/main" id="{E03BEEC2-B0FD-7DDE-0CC9-41012C99802C}"/>
                </a:ext>
              </a:extLst>
            </p:cNvPr>
            <p:cNvSpPr/>
            <p:nvPr/>
          </p:nvSpPr>
          <p:spPr>
            <a:xfrm>
              <a:off x="8638609" y="5053476"/>
              <a:ext cx="105244" cy="50698"/>
            </a:xfrm>
            <a:custGeom>
              <a:avLst/>
              <a:gdLst/>
              <a:ahLst/>
              <a:cxnLst/>
              <a:rect l="l" t="t" r="r" b="b"/>
              <a:pathLst>
                <a:path w="29" h="14" extrusionOk="0">
                  <a:moveTo>
                    <a:pt x="2" y="11"/>
                  </a:moveTo>
                  <a:lnTo>
                    <a:pt x="8" y="14"/>
                  </a:lnTo>
                  <a:lnTo>
                    <a:pt x="21" y="14"/>
                  </a:lnTo>
                  <a:lnTo>
                    <a:pt x="23" y="11"/>
                  </a:lnTo>
                  <a:lnTo>
                    <a:pt x="25" y="5"/>
                  </a:lnTo>
                  <a:lnTo>
                    <a:pt x="29" y="2"/>
                  </a:lnTo>
                  <a:lnTo>
                    <a:pt x="25" y="2"/>
                  </a:lnTo>
                  <a:lnTo>
                    <a:pt x="25" y="0"/>
                  </a:lnTo>
                  <a:lnTo>
                    <a:pt x="21" y="0"/>
                  </a:lnTo>
                  <a:lnTo>
                    <a:pt x="10" y="5"/>
                  </a:lnTo>
                  <a:lnTo>
                    <a:pt x="6" y="2"/>
                  </a:lnTo>
                  <a:lnTo>
                    <a:pt x="0" y="9"/>
                  </a:lnTo>
                  <a:lnTo>
                    <a:pt x="0" y="11"/>
                  </a:lnTo>
                  <a:lnTo>
                    <a:pt x="2" y="11"/>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53" name="Google Shape;2833;p3">
              <a:extLst>
                <a:ext uri="{FF2B5EF4-FFF2-40B4-BE49-F238E27FC236}">
                  <a16:creationId xmlns:a16="http://schemas.microsoft.com/office/drawing/2014/main" id="{EE2B0013-25D0-0494-05C2-8C74E8DEAF46}"/>
                </a:ext>
              </a:extLst>
            </p:cNvPr>
            <p:cNvSpPr/>
            <p:nvPr/>
          </p:nvSpPr>
          <p:spPr>
            <a:xfrm>
              <a:off x="6849446" y="5737893"/>
              <a:ext cx="116132" cy="57940"/>
            </a:xfrm>
            <a:custGeom>
              <a:avLst/>
              <a:gdLst/>
              <a:ahLst/>
              <a:cxnLst/>
              <a:rect l="l" t="t" r="r" b="b"/>
              <a:pathLst>
                <a:path w="32" h="16" extrusionOk="0">
                  <a:moveTo>
                    <a:pt x="9" y="0"/>
                  </a:moveTo>
                  <a:lnTo>
                    <a:pt x="23" y="0"/>
                  </a:lnTo>
                  <a:lnTo>
                    <a:pt x="32" y="3"/>
                  </a:lnTo>
                  <a:lnTo>
                    <a:pt x="23" y="5"/>
                  </a:lnTo>
                  <a:lnTo>
                    <a:pt x="11" y="16"/>
                  </a:lnTo>
                  <a:lnTo>
                    <a:pt x="9" y="12"/>
                  </a:lnTo>
                  <a:lnTo>
                    <a:pt x="0" y="5"/>
                  </a:lnTo>
                  <a:lnTo>
                    <a:pt x="5" y="3"/>
                  </a:lnTo>
                  <a:lnTo>
                    <a:pt x="9" y="0"/>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54" name="Google Shape;2834;p3">
              <a:extLst>
                <a:ext uri="{FF2B5EF4-FFF2-40B4-BE49-F238E27FC236}">
                  <a16:creationId xmlns:a16="http://schemas.microsoft.com/office/drawing/2014/main" id="{7C31BF41-8EBB-8B23-4907-F532297BA904}"/>
                </a:ext>
              </a:extLst>
            </p:cNvPr>
            <p:cNvSpPr/>
            <p:nvPr/>
          </p:nvSpPr>
          <p:spPr>
            <a:xfrm>
              <a:off x="7118003" y="5650983"/>
              <a:ext cx="50808" cy="39833"/>
            </a:xfrm>
            <a:custGeom>
              <a:avLst/>
              <a:gdLst/>
              <a:ahLst/>
              <a:cxnLst/>
              <a:rect l="l" t="t" r="r" b="b"/>
              <a:pathLst>
                <a:path w="14" h="11" extrusionOk="0">
                  <a:moveTo>
                    <a:pt x="14" y="0"/>
                  </a:moveTo>
                  <a:lnTo>
                    <a:pt x="8" y="0"/>
                  </a:lnTo>
                  <a:lnTo>
                    <a:pt x="6" y="2"/>
                  </a:lnTo>
                  <a:lnTo>
                    <a:pt x="8" y="2"/>
                  </a:lnTo>
                  <a:lnTo>
                    <a:pt x="12" y="9"/>
                  </a:lnTo>
                  <a:lnTo>
                    <a:pt x="6" y="9"/>
                  </a:lnTo>
                  <a:lnTo>
                    <a:pt x="4" y="9"/>
                  </a:lnTo>
                  <a:lnTo>
                    <a:pt x="0" y="9"/>
                  </a:lnTo>
                  <a:lnTo>
                    <a:pt x="4" y="11"/>
                  </a:lnTo>
                  <a:lnTo>
                    <a:pt x="12" y="11"/>
                  </a:lnTo>
                  <a:lnTo>
                    <a:pt x="12" y="6"/>
                  </a:lnTo>
                  <a:lnTo>
                    <a:pt x="14"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55" name="Google Shape;2835;p3">
              <a:extLst>
                <a:ext uri="{FF2B5EF4-FFF2-40B4-BE49-F238E27FC236}">
                  <a16:creationId xmlns:a16="http://schemas.microsoft.com/office/drawing/2014/main" id="{E2CC91C6-DD0B-8CB0-8B51-E41D5A5AE0CB}"/>
                </a:ext>
              </a:extLst>
            </p:cNvPr>
            <p:cNvSpPr/>
            <p:nvPr/>
          </p:nvSpPr>
          <p:spPr>
            <a:xfrm>
              <a:off x="7321234" y="5893606"/>
              <a:ext cx="83470" cy="137608"/>
            </a:xfrm>
            <a:custGeom>
              <a:avLst/>
              <a:gdLst/>
              <a:ahLst/>
              <a:cxnLst/>
              <a:rect l="l" t="t" r="r" b="b"/>
              <a:pathLst>
                <a:path w="23" h="38" extrusionOk="0">
                  <a:moveTo>
                    <a:pt x="8" y="0"/>
                  </a:moveTo>
                  <a:lnTo>
                    <a:pt x="4" y="2"/>
                  </a:lnTo>
                  <a:lnTo>
                    <a:pt x="4" y="5"/>
                  </a:lnTo>
                  <a:lnTo>
                    <a:pt x="6" y="9"/>
                  </a:lnTo>
                  <a:lnTo>
                    <a:pt x="4" y="9"/>
                  </a:lnTo>
                  <a:lnTo>
                    <a:pt x="0" y="14"/>
                  </a:lnTo>
                  <a:lnTo>
                    <a:pt x="4" y="18"/>
                  </a:lnTo>
                  <a:lnTo>
                    <a:pt x="6" y="18"/>
                  </a:lnTo>
                  <a:lnTo>
                    <a:pt x="8" y="25"/>
                  </a:lnTo>
                  <a:lnTo>
                    <a:pt x="6" y="34"/>
                  </a:lnTo>
                  <a:lnTo>
                    <a:pt x="8" y="38"/>
                  </a:lnTo>
                  <a:lnTo>
                    <a:pt x="12" y="38"/>
                  </a:lnTo>
                  <a:lnTo>
                    <a:pt x="21" y="36"/>
                  </a:lnTo>
                  <a:lnTo>
                    <a:pt x="23" y="36"/>
                  </a:lnTo>
                  <a:lnTo>
                    <a:pt x="19" y="25"/>
                  </a:lnTo>
                  <a:lnTo>
                    <a:pt x="21" y="14"/>
                  </a:lnTo>
                  <a:lnTo>
                    <a:pt x="14" y="9"/>
                  </a:lnTo>
                  <a:lnTo>
                    <a:pt x="14" y="2"/>
                  </a:lnTo>
                  <a:lnTo>
                    <a:pt x="10" y="2"/>
                  </a:lnTo>
                  <a:lnTo>
                    <a:pt x="8" y="0"/>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56" name="Google Shape;2837;p3">
              <a:extLst>
                <a:ext uri="{FF2B5EF4-FFF2-40B4-BE49-F238E27FC236}">
                  <a16:creationId xmlns:a16="http://schemas.microsoft.com/office/drawing/2014/main" id="{BEA2E7BF-3A48-C4BE-ADC5-2F69567ACE01}"/>
                </a:ext>
              </a:extLst>
            </p:cNvPr>
            <p:cNvSpPr/>
            <p:nvPr/>
          </p:nvSpPr>
          <p:spPr>
            <a:xfrm>
              <a:off x="8086453" y="5823544"/>
              <a:ext cx="4601" cy="3795"/>
            </a:xfrm>
            <a:custGeom>
              <a:avLst/>
              <a:gdLst/>
              <a:ahLst/>
              <a:cxnLst/>
              <a:rect l="l" t="t" r="r" b="b"/>
              <a:pathLst>
                <a:path w="10" h="7" extrusionOk="0">
                  <a:moveTo>
                    <a:pt x="10" y="1"/>
                  </a:moveTo>
                  <a:lnTo>
                    <a:pt x="7" y="3"/>
                  </a:lnTo>
                  <a:lnTo>
                    <a:pt x="2" y="7"/>
                  </a:lnTo>
                  <a:lnTo>
                    <a:pt x="0" y="2"/>
                  </a:lnTo>
                  <a:lnTo>
                    <a:pt x="5" y="0"/>
                  </a:lnTo>
                  <a:lnTo>
                    <a:pt x="10" y="1"/>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57" name="Google Shape;2838;p3">
              <a:extLst>
                <a:ext uri="{FF2B5EF4-FFF2-40B4-BE49-F238E27FC236}">
                  <a16:creationId xmlns:a16="http://schemas.microsoft.com/office/drawing/2014/main" id="{EBBF7513-FB30-D140-68B0-8E4F820925A4}"/>
                </a:ext>
              </a:extLst>
            </p:cNvPr>
            <p:cNvSpPr/>
            <p:nvPr/>
          </p:nvSpPr>
          <p:spPr>
            <a:xfrm>
              <a:off x="8079552" y="5789385"/>
              <a:ext cx="52449" cy="39039"/>
            </a:xfrm>
            <a:custGeom>
              <a:avLst/>
              <a:gdLst/>
              <a:ahLst/>
              <a:cxnLst/>
              <a:rect l="l" t="t" r="r" b="b"/>
              <a:pathLst>
                <a:path w="221" h="139" extrusionOk="0">
                  <a:moveTo>
                    <a:pt x="28" y="40"/>
                  </a:moveTo>
                  <a:cubicBezTo>
                    <a:pt x="20" y="37"/>
                    <a:pt x="13" y="35"/>
                    <a:pt x="6" y="32"/>
                  </a:cubicBezTo>
                  <a:cubicBezTo>
                    <a:pt x="4" y="32"/>
                    <a:pt x="2" y="31"/>
                    <a:pt x="0" y="29"/>
                  </a:cubicBezTo>
                  <a:cubicBezTo>
                    <a:pt x="0" y="29"/>
                    <a:pt x="0" y="29"/>
                    <a:pt x="0" y="29"/>
                  </a:cubicBezTo>
                  <a:cubicBezTo>
                    <a:pt x="7" y="22"/>
                    <a:pt x="18" y="27"/>
                    <a:pt x="25" y="19"/>
                  </a:cubicBezTo>
                  <a:cubicBezTo>
                    <a:pt x="39" y="10"/>
                    <a:pt x="55" y="18"/>
                    <a:pt x="70" y="18"/>
                  </a:cubicBezTo>
                  <a:cubicBezTo>
                    <a:pt x="84" y="15"/>
                    <a:pt x="96" y="7"/>
                    <a:pt x="107" y="0"/>
                  </a:cubicBezTo>
                  <a:cubicBezTo>
                    <a:pt x="142" y="1"/>
                    <a:pt x="176" y="3"/>
                    <a:pt x="211" y="4"/>
                  </a:cubicBezTo>
                  <a:cubicBezTo>
                    <a:pt x="212" y="4"/>
                    <a:pt x="213" y="4"/>
                    <a:pt x="215" y="4"/>
                  </a:cubicBezTo>
                  <a:cubicBezTo>
                    <a:pt x="211" y="12"/>
                    <a:pt x="221" y="20"/>
                    <a:pt x="216" y="29"/>
                  </a:cubicBezTo>
                  <a:cubicBezTo>
                    <a:pt x="214" y="40"/>
                    <a:pt x="205" y="32"/>
                    <a:pt x="200" y="36"/>
                  </a:cubicBezTo>
                  <a:cubicBezTo>
                    <a:pt x="186" y="41"/>
                    <a:pt x="202" y="48"/>
                    <a:pt x="208" y="53"/>
                  </a:cubicBezTo>
                  <a:cubicBezTo>
                    <a:pt x="208" y="57"/>
                    <a:pt x="210" y="87"/>
                    <a:pt x="199" y="76"/>
                  </a:cubicBezTo>
                  <a:cubicBezTo>
                    <a:pt x="195" y="90"/>
                    <a:pt x="176" y="79"/>
                    <a:pt x="167" y="82"/>
                  </a:cubicBezTo>
                  <a:cubicBezTo>
                    <a:pt x="157" y="96"/>
                    <a:pt x="136" y="86"/>
                    <a:pt x="130" y="102"/>
                  </a:cubicBezTo>
                  <a:cubicBezTo>
                    <a:pt x="123" y="114"/>
                    <a:pt x="117" y="131"/>
                    <a:pt x="105" y="139"/>
                  </a:cubicBezTo>
                  <a:cubicBezTo>
                    <a:pt x="106" y="134"/>
                    <a:pt x="106" y="128"/>
                    <a:pt x="110" y="124"/>
                  </a:cubicBezTo>
                  <a:cubicBezTo>
                    <a:pt x="104" y="125"/>
                    <a:pt x="98" y="127"/>
                    <a:pt x="92" y="124"/>
                  </a:cubicBezTo>
                  <a:cubicBezTo>
                    <a:pt x="90" y="120"/>
                    <a:pt x="86" y="116"/>
                    <a:pt x="86" y="111"/>
                  </a:cubicBezTo>
                  <a:cubicBezTo>
                    <a:pt x="84" y="104"/>
                    <a:pt x="89" y="99"/>
                    <a:pt x="90" y="92"/>
                  </a:cubicBezTo>
                  <a:cubicBezTo>
                    <a:pt x="89" y="87"/>
                    <a:pt x="86" y="83"/>
                    <a:pt x="85" y="78"/>
                  </a:cubicBezTo>
                  <a:cubicBezTo>
                    <a:pt x="85" y="74"/>
                    <a:pt x="92" y="72"/>
                    <a:pt x="94" y="69"/>
                  </a:cubicBezTo>
                  <a:cubicBezTo>
                    <a:pt x="104" y="65"/>
                    <a:pt x="116" y="67"/>
                    <a:pt x="127" y="66"/>
                  </a:cubicBezTo>
                  <a:cubicBezTo>
                    <a:pt x="129" y="60"/>
                    <a:pt x="129" y="57"/>
                    <a:pt x="123" y="59"/>
                  </a:cubicBezTo>
                  <a:cubicBezTo>
                    <a:pt x="112" y="61"/>
                    <a:pt x="102" y="60"/>
                    <a:pt x="92" y="63"/>
                  </a:cubicBezTo>
                  <a:cubicBezTo>
                    <a:pt x="80" y="66"/>
                    <a:pt x="71" y="74"/>
                    <a:pt x="59" y="74"/>
                  </a:cubicBezTo>
                  <a:cubicBezTo>
                    <a:pt x="53" y="75"/>
                    <a:pt x="52" y="70"/>
                    <a:pt x="53" y="65"/>
                  </a:cubicBezTo>
                  <a:cubicBezTo>
                    <a:pt x="54" y="59"/>
                    <a:pt x="46" y="64"/>
                    <a:pt x="43" y="62"/>
                  </a:cubicBezTo>
                  <a:cubicBezTo>
                    <a:pt x="39" y="60"/>
                    <a:pt x="33" y="61"/>
                    <a:pt x="30" y="58"/>
                  </a:cubicBezTo>
                  <a:cubicBezTo>
                    <a:pt x="26" y="53"/>
                    <a:pt x="27" y="46"/>
                    <a:pt x="28" y="40"/>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58" name="Google Shape;2839;p3">
              <a:extLst>
                <a:ext uri="{FF2B5EF4-FFF2-40B4-BE49-F238E27FC236}">
                  <a16:creationId xmlns:a16="http://schemas.microsoft.com/office/drawing/2014/main" id="{61E570A1-2CCB-B8E7-518C-E5BA9A23C332}"/>
                </a:ext>
              </a:extLst>
            </p:cNvPr>
            <p:cNvSpPr/>
            <p:nvPr/>
          </p:nvSpPr>
          <p:spPr>
            <a:xfrm>
              <a:off x="8103937" y="5790469"/>
              <a:ext cx="126982" cy="123081"/>
            </a:xfrm>
            <a:custGeom>
              <a:avLst/>
              <a:gdLst/>
              <a:ahLst/>
              <a:cxnLst/>
              <a:rect l="l" t="t" r="r" b="b"/>
              <a:pathLst>
                <a:path w="532" h="438" extrusionOk="0">
                  <a:moveTo>
                    <a:pt x="269" y="48"/>
                  </a:moveTo>
                  <a:cubicBezTo>
                    <a:pt x="269" y="51"/>
                    <a:pt x="269" y="52"/>
                    <a:pt x="269" y="48"/>
                  </a:cubicBezTo>
                  <a:close/>
                  <a:moveTo>
                    <a:pt x="145" y="275"/>
                  </a:moveTo>
                  <a:cubicBezTo>
                    <a:pt x="140" y="288"/>
                    <a:pt x="131" y="277"/>
                    <a:pt x="127" y="281"/>
                  </a:cubicBezTo>
                  <a:cubicBezTo>
                    <a:pt x="127" y="281"/>
                    <a:pt x="127" y="281"/>
                    <a:pt x="127" y="281"/>
                  </a:cubicBezTo>
                  <a:cubicBezTo>
                    <a:pt x="127" y="280"/>
                    <a:pt x="127" y="280"/>
                    <a:pt x="126" y="279"/>
                  </a:cubicBezTo>
                  <a:cubicBezTo>
                    <a:pt x="126" y="272"/>
                    <a:pt x="119" y="267"/>
                    <a:pt x="116" y="261"/>
                  </a:cubicBezTo>
                  <a:cubicBezTo>
                    <a:pt x="114" y="254"/>
                    <a:pt x="105" y="251"/>
                    <a:pt x="105" y="243"/>
                  </a:cubicBezTo>
                  <a:cubicBezTo>
                    <a:pt x="106" y="238"/>
                    <a:pt x="101" y="236"/>
                    <a:pt x="98" y="233"/>
                  </a:cubicBezTo>
                  <a:cubicBezTo>
                    <a:pt x="93" y="225"/>
                    <a:pt x="86" y="219"/>
                    <a:pt x="80" y="212"/>
                  </a:cubicBezTo>
                  <a:cubicBezTo>
                    <a:pt x="72" y="211"/>
                    <a:pt x="67" y="206"/>
                    <a:pt x="61" y="201"/>
                  </a:cubicBezTo>
                  <a:cubicBezTo>
                    <a:pt x="57" y="198"/>
                    <a:pt x="51" y="196"/>
                    <a:pt x="49" y="192"/>
                  </a:cubicBezTo>
                  <a:cubicBezTo>
                    <a:pt x="44" y="183"/>
                    <a:pt x="40" y="174"/>
                    <a:pt x="41" y="164"/>
                  </a:cubicBezTo>
                  <a:cubicBezTo>
                    <a:pt x="40" y="160"/>
                    <a:pt x="45" y="154"/>
                    <a:pt x="38" y="155"/>
                  </a:cubicBezTo>
                  <a:cubicBezTo>
                    <a:pt x="34" y="155"/>
                    <a:pt x="28" y="153"/>
                    <a:pt x="30" y="148"/>
                  </a:cubicBezTo>
                  <a:cubicBezTo>
                    <a:pt x="28" y="143"/>
                    <a:pt x="28" y="137"/>
                    <a:pt x="29" y="131"/>
                  </a:cubicBezTo>
                  <a:cubicBezTo>
                    <a:pt x="24" y="131"/>
                    <a:pt x="22" y="137"/>
                    <a:pt x="18" y="141"/>
                  </a:cubicBezTo>
                  <a:cubicBezTo>
                    <a:pt x="17" y="145"/>
                    <a:pt x="13" y="147"/>
                    <a:pt x="8" y="148"/>
                  </a:cubicBezTo>
                  <a:cubicBezTo>
                    <a:pt x="5" y="144"/>
                    <a:pt x="2" y="141"/>
                    <a:pt x="0" y="137"/>
                  </a:cubicBezTo>
                  <a:cubicBezTo>
                    <a:pt x="1" y="137"/>
                    <a:pt x="1" y="136"/>
                    <a:pt x="1" y="135"/>
                  </a:cubicBezTo>
                  <a:cubicBezTo>
                    <a:pt x="13" y="127"/>
                    <a:pt x="19" y="110"/>
                    <a:pt x="26" y="98"/>
                  </a:cubicBezTo>
                  <a:cubicBezTo>
                    <a:pt x="32" y="82"/>
                    <a:pt x="53" y="92"/>
                    <a:pt x="63" y="78"/>
                  </a:cubicBezTo>
                  <a:cubicBezTo>
                    <a:pt x="72" y="75"/>
                    <a:pt x="91" y="86"/>
                    <a:pt x="95" y="72"/>
                  </a:cubicBezTo>
                  <a:cubicBezTo>
                    <a:pt x="106" y="83"/>
                    <a:pt x="104" y="53"/>
                    <a:pt x="104" y="49"/>
                  </a:cubicBezTo>
                  <a:cubicBezTo>
                    <a:pt x="105" y="50"/>
                    <a:pt x="105" y="50"/>
                    <a:pt x="105" y="50"/>
                  </a:cubicBezTo>
                  <a:cubicBezTo>
                    <a:pt x="105" y="49"/>
                    <a:pt x="104" y="49"/>
                    <a:pt x="104" y="49"/>
                  </a:cubicBezTo>
                  <a:cubicBezTo>
                    <a:pt x="98" y="44"/>
                    <a:pt x="82" y="37"/>
                    <a:pt x="96" y="32"/>
                  </a:cubicBezTo>
                  <a:cubicBezTo>
                    <a:pt x="101" y="28"/>
                    <a:pt x="110" y="36"/>
                    <a:pt x="112" y="25"/>
                  </a:cubicBezTo>
                  <a:cubicBezTo>
                    <a:pt x="117" y="16"/>
                    <a:pt x="107" y="8"/>
                    <a:pt x="111" y="0"/>
                  </a:cubicBezTo>
                  <a:cubicBezTo>
                    <a:pt x="126" y="1"/>
                    <a:pt x="144" y="1"/>
                    <a:pt x="157" y="6"/>
                  </a:cubicBezTo>
                  <a:cubicBezTo>
                    <a:pt x="154" y="14"/>
                    <a:pt x="161" y="22"/>
                    <a:pt x="167" y="12"/>
                  </a:cubicBezTo>
                  <a:cubicBezTo>
                    <a:pt x="173" y="18"/>
                    <a:pt x="184" y="20"/>
                    <a:pt x="191" y="25"/>
                  </a:cubicBezTo>
                  <a:cubicBezTo>
                    <a:pt x="202" y="20"/>
                    <a:pt x="205" y="34"/>
                    <a:pt x="215" y="29"/>
                  </a:cubicBezTo>
                  <a:cubicBezTo>
                    <a:pt x="227" y="21"/>
                    <a:pt x="240" y="26"/>
                    <a:pt x="253" y="26"/>
                  </a:cubicBezTo>
                  <a:cubicBezTo>
                    <a:pt x="258" y="21"/>
                    <a:pt x="266" y="24"/>
                    <a:pt x="272" y="24"/>
                  </a:cubicBezTo>
                  <a:cubicBezTo>
                    <a:pt x="275" y="27"/>
                    <a:pt x="275" y="27"/>
                    <a:pt x="275" y="27"/>
                  </a:cubicBezTo>
                  <a:cubicBezTo>
                    <a:pt x="272" y="30"/>
                    <a:pt x="270" y="40"/>
                    <a:pt x="269" y="45"/>
                  </a:cubicBezTo>
                  <a:cubicBezTo>
                    <a:pt x="269" y="45"/>
                    <a:pt x="269" y="45"/>
                    <a:pt x="269" y="45"/>
                  </a:cubicBezTo>
                  <a:cubicBezTo>
                    <a:pt x="269" y="46"/>
                    <a:pt x="269" y="47"/>
                    <a:pt x="269" y="47"/>
                  </a:cubicBezTo>
                  <a:cubicBezTo>
                    <a:pt x="269" y="47"/>
                    <a:pt x="269" y="46"/>
                    <a:pt x="269" y="45"/>
                  </a:cubicBezTo>
                  <a:cubicBezTo>
                    <a:pt x="277" y="52"/>
                    <a:pt x="288" y="64"/>
                    <a:pt x="295" y="49"/>
                  </a:cubicBezTo>
                  <a:cubicBezTo>
                    <a:pt x="302" y="33"/>
                    <a:pt x="320" y="45"/>
                    <a:pt x="319" y="58"/>
                  </a:cubicBezTo>
                  <a:cubicBezTo>
                    <a:pt x="328" y="78"/>
                    <a:pt x="336" y="46"/>
                    <a:pt x="349" y="46"/>
                  </a:cubicBezTo>
                  <a:cubicBezTo>
                    <a:pt x="360" y="38"/>
                    <a:pt x="373" y="50"/>
                    <a:pt x="384" y="54"/>
                  </a:cubicBezTo>
                  <a:cubicBezTo>
                    <a:pt x="398" y="65"/>
                    <a:pt x="399" y="45"/>
                    <a:pt x="410" y="44"/>
                  </a:cubicBezTo>
                  <a:cubicBezTo>
                    <a:pt x="418" y="41"/>
                    <a:pt x="435" y="39"/>
                    <a:pt x="423" y="28"/>
                  </a:cubicBezTo>
                  <a:cubicBezTo>
                    <a:pt x="423" y="17"/>
                    <a:pt x="446" y="25"/>
                    <a:pt x="451" y="32"/>
                  </a:cubicBezTo>
                  <a:cubicBezTo>
                    <a:pt x="453" y="39"/>
                    <a:pt x="448" y="45"/>
                    <a:pt x="456" y="49"/>
                  </a:cubicBezTo>
                  <a:cubicBezTo>
                    <a:pt x="450" y="60"/>
                    <a:pt x="469" y="61"/>
                    <a:pt x="462" y="73"/>
                  </a:cubicBezTo>
                  <a:cubicBezTo>
                    <a:pt x="459" y="80"/>
                    <a:pt x="456" y="90"/>
                    <a:pt x="467" y="90"/>
                  </a:cubicBezTo>
                  <a:cubicBezTo>
                    <a:pt x="469" y="102"/>
                    <a:pt x="483" y="103"/>
                    <a:pt x="489" y="111"/>
                  </a:cubicBezTo>
                  <a:cubicBezTo>
                    <a:pt x="486" y="113"/>
                    <a:pt x="494" y="117"/>
                    <a:pt x="487" y="117"/>
                  </a:cubicBezTo>
                  <a:cubicBezTo>
                    <a:pt x="478" y="118"/>
                    <a:pt x="469" y="132"/>
                    <a:pt x="466" y="141"/>
                  </a:cubicBezTo>
                  <a:cubicBezTo>
                    <a:pt x="476" y="145"/>
                    <a:pt x="487" y="125"/>
                    <a:pt x="494" y="140"/>
                  </a:cubicBezTo>
                  <a:cubicBezTo>
                    <a:pt x="494" y="154"/>
                    <a:pt x="486" y="176"/>
                    <a:pt x="502" y="184"/>
                  </a:cubicBezTo>
                  <a:cubicBezTo>
                    <a:pt x="513" y="191"/>
                    <a:pt x="498" y="187"/>
                    <a:pt x="514" y="192"/>
                  </a:cubicBezTo>
                  <a:cubicBezTo>
                    <a:pt x="516" y="195"/>
                    <a:pt x="515" y="200"/>
                    <a:pt x="516" y="203"/>
                  </a:cubicBezTo>
                  <a:cubicBezTo>
                    <a:pt x="514" y="204"/>
                    <a:pt x="514" y="204"/>
                    <a:pt x="514" y="204"/>
                  </a:cubicBezTo>
                  <a:cubicBezTo>
                    <a:pt x="512" y="210"/>
                    <a:pt x="504" y="211"/>
                    <a:pt x="501" y="216"/>
                  </a:cubicBezTo>
                  <a:cubicBezTo>
                    <a:pt x="501" y="216"/>
                    <a:pt x="501" y="216"/>
                    <a:pt x="501" y="216"/>
                  </a:cubicBezTo>
                  <a:cubicBezTo>
                    <a:pt x="502" y="228"/>
                    <a:pt x="500" y="241"/>
                    <a:pt x="499" y="254"/>
                  </a:cubicBezTo>
                  <a:cubicBezTo>
                    <a:pt x="505" y="269"/>
                    <a:pt x="522" y="259"/>
                    <a:pt x="519" y="262"/>
                  </a:cubicBezTo>
                  <a:cubicBezTo>
                    <a:pt x="515" y="272"/>
                    <a:pt x="512" y="281"/>
                    <a:pt x="525" y="284"/>
                  </a:cubicBezTo>
                  <a:cubicBezTo>
                    <a:pt x="527" y="290"/>
                    <a:pt x="507" y="291"/>
                    <a:pt x="511" y="303"/>
                  </a:cubicBezTo>
                  <a:cubicBezTo>
                    <a:pt x="507" y="315"/>
                    <a:pt x="530" y="310"/>
                    <a:pt x="529" y="325"/>
                  </a:cubicBezTo>
                  <a:cubicBezTo>
                    <a:pt x="532" y="332"/>
                    <a:pt x="530" y="350"/>
                    <a:pt x="521" y="337"/>
                  </a:cubicBezTo>
                  <a:cubicBezTo>
                    <a:pt x="520" y="329"/>
                    <a:pt x="514" y="344"/>
                    <a:pt x="511" y="334"/>
                  </a:cubicBezTo>
                  <a:cubicBezTo>
                    <a:pt x="501" y="328"/>
                    <a:pt x="484" y="331"/>
                    <a:pt x="489" y="346"/>
                  </a:cubicBezTo>
                  <a:cubicBezTo>
                    <a:pt x="482" y="361"/>
                    <a:pt x="510" y="350"/>
                    <a:pt x="505" y="364"/>
                  </a:cubicBezTo>
                  <a:cubicBezTo>
                    <a:pt x="512" y="370"/>
                    <a:pt x="495" y="366"/>
                    <a:pt x="498" y="375"/>
                  </a:cubicBezTo>
                  <a:cubicBezTo>
                    <a:pt x="495" y="385"/>
                    <a:pt x="495" y="396"/>
                    <a:pt x="486" y="404"/>
                  </a:cubicBezTo>
                  <a:cubicBezTo>
                    <a:pt x="481" y="399"/>
                    <a:pt x="474" y="401"/>
                    <a:pt x="468" y="401"/>
                  </a:cubicBezTo>
                  <a:cubicBezTo>
                    <a:pt x="464" y="401"/>
                    <a:pt x="461" y="399"/>
                    <a:pt x="460" y="392"/>
                  </a:cubicBezTo>
                  <a:cubicBezTo>
                    <a:pt x="446" y="391"/>
                    <a:pt x="453" y="411"/>
                    <a:pt x="442" y="416"/>
                  </a:cubicBezTo>
                  <a:cubicBezTo>
                    <a:pt x="440" y="422"/>
                    <a:pt x="438" y="428"/>
                    <a:pt x="430" y="425"/>
                  </a:cubicBezTo>
                  <a:cubicBezTo>
                    <a:pt x="419" y="438"/>
                    <a:pt x="417" y="417"/>
                    <a:pt x="408" y="416"/>
                  </a:cubicBezTo>
                  <a:cubicBezTo>
                    <a:pt x="403" y="409"/>
                    <a:pt x="389" y="421"/>
                    <a:pt x="396" y="411"/>
                  </a:cubicBezTo>
                  <a:cubicBezTo>
                    <a:pt x="407" y="399"/>
                    <a:pt x="401" y="384"/>
                    <a:pt x="399" y="371"/>
                  </a:cubicBezTo>
                  <a:cubicBezTo>
                    <a:pt x="403" y="362"/>
                    <a:pt x="395" y="368"/>
                    <a:pt x="397" y="359"/>
                  </a:cubicBezTo>
                  <a:cubicBezTo>
                    <a:pt x="397" y="351"/>
                    <a:pt x="397" y="352"/>
                    <a:pt x="394" y="350"/>
                  </a:cubicBezTo>
                  <a:cubicBezTo>
                    <a:pt x="398" y="342"/>
                    <a:pt x="392" y="335"/>
                    <a:pt x="384" y="337"/>
                  </a:cubicBezTo>
                  <a:cubicBezTo>
                    <a:pt x="386" y="332"/>
                    <a:pt x="385" y="330"/>
                    <a:pt x="380" y="334"/>
                  </a:cubicBezTo>
                  <a:cubicBezTo>
                    <a:pt x="378" y="328"/>
                    <a:pt x="377" y="322"/>
                    <a:pt x="372" y="329"/>
                  </a:cubicBezTo>
                  <a:cubicBezTo>
                    <a:pt x="363" y="329"/>
                    <a:pt x="355" y="339"/>
                    <a:pt x="352" y="327"/>
                  </a:cubicBezTo>
                  <a:cubicBezTo>
                    <a:pt x="348" y="328"/>
                    <a:pt x="344" y="328"/>
                    <a:pt x="339" y="329"/>
                  </a:cubicBezTo>
                  <a:cubicBezTo>
                    <a:pt x="333" y="330"/>
                    <a:pt x="327" y="331"/>
                    <a:pt x="324" y="339"/>
                  </a:cubicBezTo>
                  <a:cubicBezTo>
                    <a:pt x="321" y="343"/>
                    <a:pt x="312" y="342"/>
                    <a:pt x="307" y="341"/>
                  </a:cubicBezTo>
                  <a:cubicBezTo>
                    <a:pt x="312" y="332"/>
                    <a:pt x="316" y="321"/>
                    <a:pt x="325" y="315"/>
                  </a:cubicBezTo>
                  <a:cubicBezTo>
                    <a:pt x="318" y="307"/>
                    <a:pt x="315" y="296"/>
                    <a:pt x="318" y="286"/>
                  </a:cubicBezTo>
                  <a:cubicBezTo>
                    <a:pt x="311" y="284"/>
                    <a:pt x="302" y="280"/>
                    <a:pt x="312" y="273"/>
                  </a:cubicBezTo>
                  <a:cubicBezTo>
                    <a:pt x="317" y="261"/>
                    <a:pt x="298" y="258"/>
                    <a:pt x="299" y="245"/>
                  </a:cubicBezTo>
                  <a:cubicBezTo>
                    <a:pt x="292" y="232"/>
                    <a:pt x="284" y="221"/>
                    <a:pt x="275" y="212"/>
                  </a:cubicBezTo>
                  <a:cubicBezTo>
                    <a:pt x="259" y="211"/>
                    <a:pt x="243" y="211"/>
                    <a:pt x="227" y="211"/>
                  </a:cubicBezTo>
                  <a:cubicBezTo>
                    <a:pt x="220" y="229"/>
                    <a:pt x="198" y="209"/>
                    <a:pt x="185" y="219"/>
                  </a:cubicBezTo>
                  <a:cubicBezTo>
                    <a:pt x="179" y="233"/>
                    <a:pt x="171" y="247"/>
                    <a:pt x="162" y="259"/>
                  </a:cubicBezTo>
                  <a:cubicBezTo>
                    <a:pt x="156" y="267"/>
                    <a:pt x="144" y="262"/>
                    <a:pt x="145" y="275"/>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59" name="Google Shape;2840;p3">
              <a:extLst>
                <a:ext uri="{FF2B5EF4-FFF2-40B4-BE49-F238E27FC236}">
                  <a16:creationId xmlns:a16="http://schemas.microsoft.com/office/drawing/2014/main" id="{25553A96-AB71-9908-4DF3-6E39D9F83833}"/>
                </a:ext>
              </a:extLst>
            </p:cNvPr>
            <p:cNvSpPr/>
            <p:nvPr/>
          </p:nvSpPr>
          <p:spPr>
            <a:xfrm>
              <a:off x="6813155" y="5690815"/>
              <a:ext cx="68953" cy="90531"/>
            </a:xfrm>
            <a:custGeom>
              <a:avLst/>
              <a:gdLst/>
              <a:ahLst/>
              <a:cxnLst/>
              <a:rect l="l" t="t" r="r" b="b"/>
              <a:pathLst>
                <a:path w="19" h="25" extrusionOk="0">
                  <a:moveTo>
                    <a:pt x="10" y="18"/>
                  </a:moveTo>
                  <a:lnTo>
                    <a:pt x="8" y="25"/>
                  </a:lnTo>
                  <a:lnTo>
                    <a:pt x="0" y="22"/>
                  </a:lnTo>
                  <a:lnTo>
                    <a:pt x="0" y="18"/>
                  </a:lnTo>
                  <a:lnTo>
                    <a:pt x="4" y="9"/>
                  </a:lnTo>
                  <a:lnTo>
                    <a:pt x="8" y="9"/>
                  </a:lnTo>
                  <a:lnTo>
                    <a:pt x="4" y="4"/>
                  </a:lnTo>
                  <a:lnTo>
                    <a:pt x="8" y="0"/>
                  </a:lnTo>
                  <a:lnTo>
                    <a:pt x="17" y="0"/>
                  </a:lnTo>
                  <a:lnTo>
                    <a:pt x="13" y="9"/>
                  </a:lnTo>
                  <a:lnTo>
                    <a:pt x="17" y="13"/>
                  </a:lnTo>
                  <a:lnTo>
                    <a:pt x="19" y="13"/>
                  </a:lnTo>
                  <a:lnTo>
                    <a:pt x="15" y="16"/>
                  </a:lnTo>
                  <a:lnTo>
                    <a:pt x="10" y="16"/>
                  </a:lnTo>
                  <a:lnTo>
                    <a:pt x="10" y="18"/>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60" name="Google Shape;2842;p3">
              <a:extLst>
                <a:ext uri="{FF2B5EF4-FFF2-40B4-BE49-F238E27FC236}">
                  <a16:creationId xmlns:a16="http://schemas.microsoft.com/office/drawing/2014/main" id="{B7B30719-9E27-AC3E-A859-BB0DA2E53E13}"/>
                </a:ext>
              </a:extLst>
            </p:cNvPr>
            <p:cNvSpPr/>
            <p:nvPr/>
          </p:nvSpPr>
          <p:spPr>
            <a:xfrm>
              <a:off x="7640598" y="4434244"/>
              <a:ext cx="685906" cy="398336"/>
            </a:xfrm>
            <a:custGeom>
              <a:avLst/>
              <a:gdLst/>
              <a:ahLst/>
              <a:cxnLst/>
              <a:rect l="l" t="t" r="r" b="b"/>
              <a:pathLst>
                <a:path w="189" h="110" extrusionOk="0">
                  <a:moveTo>
                    <a:pt x="0" y="20"/>
                  </a:moveTo>
                  <a:lnTo>
                    <a:pt x="6" y="20"/>
                  </a:lnTo>
                  <a:lnTo>
                    <a:pt x="6" y="25"/>
                  </a:lnTo>
                  <a:lnTo>
                    <a:pt x="0" y="27"/>
                  </a:lnTo>
                  <a:lnTo>
                    <a:pt x="6" y="29"/>
                  </a:lnTo>
                  <a:lnTo>
                    <a:pt x="27" y="29"/>
                  </a:lnTo>
                  <a:lnTo>
                    <a:pt x="37" y="29"/>
                  </a:lnTo>
                  <a:lnTo>
                    <a:pt x="35" y="34"/>
                  </a:lnTo>
                  <a:lnTo>
                    <a:pt x="37" y="36"/>
                  </a:lnTo>
                  <a:lnTo>
                    <a:pt x="37" y="43"/>
                  </a:lnTo>
                  <a:lnTo>
                    <a:pt x="35" y="45"/>
                  </a:lnTo>
                  <a:lnTo>
                    <a:pt x="35" y="47"/>
                  </a:lnTo>
                  <a:lnTo>
                    <a:pt x="31" y="47"/>
                  </a:lnTo>
                  <a:lnTo>
                    <a:pt x="37" y="52"/>
                  </a:lnTo>
                  <a:lnTo>
                    <a:pt x="39" y="47"/>
                  </a:lnTo>
                  <a:lnTo>
                    <a:pt x="39" y="52"/>
                  </a:lnTo>
                  <a:lnTo>
                    <a:pt x="45" y="54"/>
                  </a:lnTo>
                  <a:lnTo>
                    <a:pt x="35" y="54"/>
                  </a:lnTo>
                  <a:lnTo>
                    <a:pt x="29" y="61"/>
                  </a:lnTo>
                  <a:lnTo>
                    <a:pt x="35" y="61"/>
                  </a:lnTo>
                  <a:lnTo>
                    <a:pt x="43" y="56"/>
                  </a:lnTo>
                  <a:lnTo>
                    <a:pt x="43" y="61"/>
                  </a:lnTo>
                  <a:lnTo>
                    <a:pt x="39" y="63"/>
                  </a:lnTo>
                  <a:lnTo>
                    <a:pt x="35" y="63"/>
                  </a:lnTo>
                  <a:lnTo>
                    <a:pt x="31" y="68"/>
                  </a:lnTo>
                  <a:lnTo>
                    <a:pt x="27" y="79"/>
                  </a:lnTo>
                  <a:lnTo>
                    <a:pt x="29" y="79"/>
                  </a:lnTo>
                  <a:lnTo>
                    <a:pt x="27" y="86"/>
                  </a:lnTo>
                  <a:lnTo>
                    <a:pt x="29" y="88"/>
                  </a:lnTo>
                  <a:lnTo>
                    <a:pt x="29" y="90"/>
                  </a:lnTo>
                  <a:lnTo>
                    <a:pt x="31" y="99"/>
                  </a:lnTo>
                  <a:lnTo>
                    <a:pt x="35" y="104"/>
                  </a:lnTo>
                  <a:lnTo>
                    <a:pt x="45" y="110"/>
                  </a:lnTo>
                  <a:lnTo>
                    <a:pt x="48" y="110"/>
                  </a:lnTo>
                  <a:lnTo>
                    <a:pt x="58" y="97"/>
                  </a:lnTo>
                  <a:lnTo>
                    <a:pt x="58" y="95"/>
                  </a:lnTo>
                  <a:lnTo>
                    <a:pt x="66" y="90"/>
                  </a:lnTo>
                  <a:lnTo>
                    <a:pt x="68" y="86"/>
                  </a:lnTo>
                  <a:lnTo>
                    <a:pt x="68" y="81"/>
                  </a:lnTo>
                  <a:lnTo>
                    <a:pt x="70" y="81"/>
                  </a:lnTo>
                  <a:lnTo>
                    <a:pt x="75" y="79"/>
                  </a:lnTo>
                  <a:lnTo>
                    <a:pt x="87" y="79"/>
                  </a:lnTo>
                  <a:lnTo>
                    <a:pt x="106" y="68"/>
                  </a:lnTo>
                  <a:lnTo>
                    <a:pt x="125" y="63"/>
                  </a:lnTo>
                  <a:lnTo>
                    <a:pt x="139" y="56"/>
                  </a:lnTo>
                  <a:lnTo>
                    <a:pt x="141" y="56"/>
                  </a:lnTo>
                  <a:lnTo>
                    <a:pt x="133" y="54"/>
                  </a:lnTo>
                  <a:lnTo>
                    <a:pt x="133" y="52"/>
                  </a:lnTo>
                  <a:lnTo>
                    <a:pt x="137" y="52"/>
                  </a:lnTo>
                  <a:lnTo>
                    <a:pt x="146" y="54"/>
                  </a:lnTo>
                  <a:lnTo>
                    <a:pt x="146" y="52"/>
                  </a:lnTo>
                  <a:lnTo>
                    <a:pt x="146" y="47"/>
                  </a:lnTo>
                  <a:lnTo>
                    <a:pt x="148" y="45"/>
                  </a:lnTo>
                  <a:lnTo>
                    <a:pt x="146" y="43"/>
                  </a:lnTo>
                  <a:lnTo>
                    <a:pt x="154" y="43"/>
                  </a:lnTo>
                  <a:lnTo>
                    <a:pt x="156" y="38"/>
                  </a:lnTo>
                  <a:lnTo>
                    <a:pt x="158" y="36"/>
                  </a:lnTo>
                  <a:lnTo>
                    <a:pt x="156" y="36"/>
                  </a:lnTo>
                  <a:lnTo>
                    <a:pt x="158" y="29"/>
                  </a:lnTo>
                  <a:lnTo>
                    <a:pt x="154" y="29"/>
                  </a:lnTo>
                  <a:lnTo>
                    <a:pt x="154" y="27"/>
                  </a:lnTo>
                  <a:lnTo>
                    <a:pt x="164" y="27"/>
                  </a:lnTo>
                  <a:lnTo>
                    <a:pt x="164" y="25"/>
                  </a:lnTo>
                  <a:lnTo>
                    <a:pt x="162" y="20"/>
                  </a:lnTo>
                  <a:lnTo>
                    <a:pt x="164" y="20"/>
                  </a:lnTo>
                  <a:lnTo>
                    <a:pt x="164" y="18"/>
                  </a:lnTo>
                  <a:lnTo>
                    <a:pt x="177" y="11"/>
                  </a:lnTo>
                  <a:lnTo>
                    <a:pt x="189" y="9"/>
                  </a:lnTo>
                  <a:lnTo>
                    <a:pt x="177" y="5"/>
                  </a:lnTo>
                  <a:lnTo>
                    <a:pt x="162" y="5"/>
                  </a:lnTo>
                  <a:lnTo>
                    <a:pt x="166" y="2"/>
                  </a:lnTo>
                  <a:lnTo>
                    <a:pt x="148" y="0"/>
                  </a:lnTo>
                  <a:lnTo>
                    <a:pt x="102" y="2"/>
                  </a:lnTo>
                  <a:lnTo>
                    <a:pt x="77" y="5"/>
                  </a:lnTo>
                  <a:lnTo>
                    <a:pt x="45" y="5"/>
                  </a:lnTo>
                  <a:lnTo>
                    <a:pt x="48" y="9"/>
                  </a:lnTo>
                  <a:lnTo>
                    <a:pt x="39" y="9"/>
                  </a:lnTo>
                  <a:lnTo>
                    <a:pt x="22" y="11"/>
                  </a:lnTo>
                  <a:lnTo>
                    <a:pt x="31" y="11"/>
                  </a:lnTo>
                  <a:lnTo>
                    <a:pt x="31" y="14"/>
                  </a:lnTo>
                  <a:lnTo>
                    <a:pt x="27" y="18"/>
                  </a:lnTo>
                  <a:lnTo>
                    <a:pt x="4" y="18"/>
                  </a:lnTo>
                  <a:lnTo>
                    <a:pt x="2" y="20"/>
                  </a:lnTo>
                  <a:lnTo>
                    <a:pt x="0" y="2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61" name="Google Shape;2843;p3">
              <a:extLst>
                <a:ext uri="{FF2B5EF4-FFF2-40B4-BE49-F238E27FC236}">
                  <a16:creationId xmlns:a16="http://schemas.microsoft.com/office/drawing/2014/main" id="{A13B98FA-D7B7-B7D9-EDF5-90272BF895EF}"/>
                </a:ext>
              </a:extLst>
            </p:cNvPr>
            <p:cNvSpPr/>
            <p:nvPr/>
          </p:nvSpPr>
          <p:spPr>
            <a:xfrm>
              <a:off x="9016039" y="5158493"/>
              <a:ext cx="108874" cy="50698"/>
            </a:xfrm>
            <a:custGeom>
              <a:avLst/>
              <a:gdLst/>
              <a:ahLst/>
              <a:cxnLst/>
              <a:rect l="l" t="t" r="r" b="b"/>
              <a:pathLst>
                <a:path w="30" h="14" extrusionOk="0">
                  <a:moveTo>
                    <a:pt x="23" y="14"/>
                  </a:moveTo>
                  <a:lnTo>
                    <a:pt x="23" y="9"/>
                  </a:lnTo>
                  <a:lnTo>
                    <a:pt x="30" y="9"/>
                  </a:lnTo>
                  <a:lnTo>
                    <a:pt x="23" y="5"/>
                  </a:lnTo>
                  <a:lnTo>
                    <a:pt x="17" y="5"/>
                  </a:lnTo>
                  <a:lnTo>
                    <a:pt x="13" y="0"/>
                  </a:lnTo>
                  <a:lnTo>
                    <a:pt x="0" y="0"/>
                  </a:lnTo>
                  <a:lnTo>
                    <a:pt x="4" y="5"/>
                  </a:lnTo>
                  <a:lnTo>
                    <a:pt x="9" y="7"/>
                  </a:lnTo>
                  <a:lnTo>
                    <a:pt x="9" y="9"/>
                  </a:lnTo>
                  <a:lnTo>
                    <a:pt x="15" y="9"/>
                  </a:lnTo>
                  <a:lnTo>
                    <a:pt x="15" y="14"/>
                  </a:lnTo>
                  <a:lnTo>
                    <a:pt x="19" y="14"/>
                  </a:lnTo>
                  <a:lnTo>
                    <a:pt x="23" y="1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62" name="Google Shape;2845;p3">
              <a:extLst>
                <a:ext uri="{FF2B5EF4-FFF2-40B4-BE49-F238E27FC236}">
                  <a16:creationId xmlns:a16="http://schemas.microsoft.com/office/drawing/2014/main" id="{CEC75E4F-FE02-4B13-1822-EA6546928C39}"/>
                </a:ext>
              </a:extLst>
            </p:cNvPr>
            <p:cNvSpPr/>
            <p:nvPr/>
          </p:nvSpPr>
          <p:spPr>
            <a:xfrm>
              <a:off x="8714821" y="5191084"/>
              <a:ext cx="90728" cy="90532"/>
            </a:xfrm>
            <a:custGeom>
              <a:avLst/>
              <a:gdLst/>
              <a:ahLst/>
              <a:cxnLst/>
              <a:rect l="l" t="t" r="r" b="b"/>
              <a:pathLst>
                <a:path w="25" h="25" extrusionOk="0">
                  <a:moveTo>
                    <a:pt x="25" y="0"/>
                  </a:moveTo>
                  <a:lnTo>
                    <a:pt x="21" y="5"/>
                  </a:lnTo>
                  <a:lnTo>
                    <a:pt x="17" y="0"/>
                  </a:lnTo>
                  <a:lnTo>
                    <a:pt x="10" y="5"/>
                  </a:lnTo>
                  <a:lnTo>
                    <a:pt x="2" y="7"/>
                  </a:lnTo>
                  <a:lnTo>
                    <a:pt x="0" y="14"/>
                  </a:lnTo>
                  <a:lnTo>
                    <a:pt x="4" y="18"/>
                  </a:lnTo>
                  <a:lnTo>
                    <a:pt x="10" y="18"/>
                  </a:lnTo>
                  <a:lnTo>
                    <a:pt x="17" y="25"/>
                  </a:lnTo>
                  <a:lnTo>
                    <a:pt x="17" y="23"/>
                  </a:lnTo>
                  <a:lnTo>
                    <a:pt x="19" y="23"/>
                  </a:lnTo>
                  <a:lnTo>
                    <a:pt x="12" y="16"/>
                  </a:lnTo>
                  <a:lnTo>
                    <a:pt x="10" y="9"/>
                  </a:lnTo>
                  <a:lnTo>
                    <a:pt x="10" y="7"/>
                  </a:lnTo>
                  <a:lnTo>
                    <a:pt x="12" y="9"/>
                  </a:lnTo>
                  <a:lnTo>
                    <a:pt x="12" y="7"/>
                  </a:lnTo>
                  <a:lnTo>
                    <a:pt x="17" y="5"/>
                  </a:lnTo>
                  <a:lnTo>
                    <a:pt x="21" y="7"/>
                  </a:lnTo>
                  <a:lnTo>
                    <a:pt x="25" y="7"/>
                  </a:lnTo>
                  <a:lnTo>
                    <a:pt x="25" y="5"/>
                  </a:lnTo>
                  <a:lnTo>
                    <a:pt x="25" y="0"/>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63" name="Google Shape;2846;p3">
              <a:extLst>
                <a:ext uri="{FF2B5EF4-FFF2-40B4-BE49-F238E27FC236}">
                  <a16:creationId xmlns:a16="http://schemas.microsoft.com/office/drawing/2014/main" id="{6CEDB439-E4ED-6019-EDD6-C4489A1F2C08}"/>
                </a:ext>
              </a:extLst>
            </p:cNvPr>
            <p:cNvSpPr/>
            <p:nvPr/>
          </p:nvSpPr>
          <p:spPr>
            <a:xfrm>
              <a:off x="8729339" y="5256267"/>
              <a:ext cx="29033" cy="50698"/>
            </a:xfrm>
            <a:custGeom>
              <a:avLst/>
              <a:gdLst/>
              <a:ahLst/>
              <a:cxnLst/>
              <a:rect l="l" t="t" r="r" b="b"/>
              <a:pathLst>
                <a:path w="8" h="14" extrusionOk="0">
                  <a:moveTo>
                    <a:pt x="0" y="5"/>
                  </a:moveTo>
                  <a:lnTo>
                    <a:pt x="0" y="7"/>
                  </a:lnTo>
                  <a:lnTo>
                    <a:pt x="4" y="9"/>
                  </a:lnTo>
                  <a:lnTo>
                    <a:pt x="6" y="14"/>
                  </a:lnTo>
                  <a:lnTo>
                    <a:pt x="6" y="9"/>
                  </a:lnTo>
                  <a:lnTo>
                    <a:pt x="8" y="14"/>
                  </a:lnTo>
                  <a:lnTo>
                    <a:pt x="6" y="7"/>
                  </a:lnTo>
                  <a:lnTo>
                    <a:pt x="8" y="7"/>
                  </a:lnTo>
                  <a:lnTo>
                    <a:pt x="6" y="5"/>
                  </a:lnTo>
                  <a:lnTo>
                    <a:pt x="4" y="0"/>
                  </a:lnTo>
                  <a:lnTo>
                    <a:pt x="2" y="3"/>
                  </a:lnTo>
                  <a:lnTo>
                    <a:pt x="0" y="5"/>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64" name="Google Shape;2847;p3">
              <a:extLst>
                <a:ext uri="{FF2B5EF4-FFF2-40B4-BE49-F238E27FC236}">
                  <a16:creationId xmlns:a16="http://schemas.microsoft.com/office/drawing/2014/main" id="{CB5BA8CC-1586-57B9-E5E0-3F97031B3269}"/>
                </a:ext>
              </a:extLst>
            </p:cNvPr>
            <p:cNvSpPr/>
            <p:nvPr/>
          </p:nvSpPr>
          <p:spPr>
            <a:xfrm>
              <a:off x="8776517" y="5314207"/>
              <a:ext cx="36292" cy="25349"/>
            </a:xfrm>
            <a:custGeom>
              <a:avLst/>
              <a:gdLst/>
              <a:ahLst/>
              <a:cxnLst/>
              <a:rect l="l" t="t" r="r" b="b"/>
              <a:pathLst>
                <a:path w="10" h="7" extrusionOk="0">
                  <a:moveTo>
                    <a:pt x="0" y="5"/>
                  </a:moveTo>
                  <a:lnTo>
                    <a:pt x="4" y="7"/>
                  </a:lnTo>
                  <a:lnTo>
                    <a:pt x="10" y="7"/>
                  </a:lnTo>
                  <a:lnTo>
                    <a:pt x="10" y="5"/>
                  </a:lnTo>
                  <a:lnTo>
                    <a:pt x="8" y="5"/>
                  </a:lnTo>
                  <a:lnTo>
                    <a:pt x="0" y="0"/>
                  </a:lnTo>
                  <a:lnTo>
                    <a:pt x="0" y="2"/>
                  </a:lnTo>
                  <a:lnTo>
                    <a:pt x="0" y="5"/>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65" name="Google Shape;2848;p3">
              <a:extLst>
                <a:ext uri="{FF2B5EF4-FFF2-40B4-BE49-F238E27FC236}">
                  <a16:creationId xmlns:a16="http://schemas.microsoft.com/office/drawing/2014/main" id="{9A63CABF-D4CC-71C8-CAEF-F94665D0864A}"/>
                </a:ext>
              </a:extLst>
            </p:cNvPr>
            <p:cNvSpPr/>
            <p:nvPr/>
          </p:nvSpPr>
          <p:spPr>
            <a:xfrm>
              <a:off x="8834583" y="5306965"/>
              <a:ext cx="7258" cy="7243"/>
            </a:xfrm>
            <a:custGeom>
              <a:avLst/>
              <a:gdLst/>
              <a:ahLst/>
              <a:cxnLst/>
              <a:rect l="l" t="t" r="r" b="b"/>
              <a:pathLst>
                <a:path w="2" h="2" extrusionOk="0">
                  <a:moveTo>
                    <a:pt x="0" y="0"/>
                  </a:moveTo>
                  <a:lnTo>
                    <a:pt x="0" y="2"/>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66" name="Google Shape;2850;p3">
              <a:extLst>
                <a:ext uri="{FF2B5EF4-FFF2-40B4-BE49-F238E27FC236}">
                  <a16:creationId xmlns:a16="http://schemas.microsoft.com/office/drawing/2014/main" id="{D1FB8E47-09AC-CEB5-E1A5-3CB1492D2B64}"/>
                </a:ext>
              </a:extLst>
            </p:cNvPr>
            <p:cNvSpPr/>
            <p:nvPr/>
          </p:nvSpPr>
          <p:spPr>
            <a:xfrm>
              <a:off x="8311987" y="4850688"/>
              <a:ext cx="14517" cy="25349"/>
            </a:xfrm>
            <a:custGeom>
              <a:avLst/>
              <a:gdLst/>
              <a:ahLst/>
              <a:cxnLst/>
              <a:rect l="l" t="t" r="r" b="b"/>
              <a:pathLst>
                <a:path w="4" h="7" extrusionOk="0">
                  <a:moveTo>
                    <a:pt x="0" y="7"/>
                  </a:moveTo>
                  <a:lnTo>
                    <a:pt x="2" y="7"/>
                  </a:lnTo>
                  <a:lnTo>
                    <a:pt x="4" y="0"/>
                  </a:lnTo>
                  <a:lnTo>
                    <a:pt x="0" y="4"/>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67" name="Google Shape;2851;p3">
              <a:extLst>
                <a:ext uri="{FF2B5EF4-FFF2-40B4-BE49-F238E27FC236}">
                  <a16:creationId xmlns:a16="http://schemas.microsoft.com/office/drawing/2014/main" id="{E6D7BECC-6193-1B55-0129-3F1E9FD16DF9}"/>
                </a:ext>
              </a:extLst>
            </p:cNvPr>
            <p:cNvSpPr/>
            <p:nvPr/>
          </p:nvSpPr>
          <p:spPr>
            <a:xfrm>
              <a:off x="8290212" y="4915870"/>
              <a:ext cx="29033" cy="25349"/>
            </a:xfrm>
            <a:custGeom>
              <a:avLst/>
              <a:gdLst/>
              <a:ahLst/>
              <a:cxnLst/>
              <a:rect l="l" t="t" r="r" b="b"/>
              <a:pathLst>
                <a:path w="8" h="7" extrusionOk="0">
                  <a:moveTo>
                    <a:pt x="2" y="0"/>
                  </a:moveTo>
                  <a:lnTo>
                    <a:pt x="0" y="4"/>
                  </a:lnTo>
                  <a:lnTo>
                    <a:pt x="2" y="7"/>
                  </a:lnTo>
                  <a:lnTo>
                    <a:pt x="8" y="7"/>
                  </a:lnTo>
                  <a:lnTo>
                    <a:pt x="8" y="0"/>
                  </a:lnTo>
                  <a:lnTo>
                    <a:pt x="4" y="0"/>
                  </a:lnTo>
                  <a:lnTo>
                    <a:pt x="2" y="0"/>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68" name="Google Shape;2852;p3">
              <a:extLst>
                <a:ext uri="{FF2B5EF4-FFF2-40B4-BE49-F238E27FC236}">
                  <a16:creationId xmlns:a16="http://schemas.microsoft.com/office/drawing/2014/main" id="{ACBAA4C9-668E-E319-6BB0-476CA8B24241}"/>
                </a:ext>
              </a:extLst>
            </p:cNvPr>
            <p:cNvSpPr/>
            <p:nvPr/>
          </p:nvSpPr>
          <p:spPr>
            <a:xfrm>
              <a:off x="8319246" y="4850688"/>
              <a:ext cx="116132" cy="170199"/>
            </a:xfrm>
            <a:custGeom>
              <a:avLst/>
              <a:gdLst/>
              <a:ahLst/>
              <a:cxnLst/>
              <a:rect l="l" t="t" r="r" b="b"/>
              <a:pathLst>
                <a:path w="32" h="47" extrusionOk="0">
                  <a:moveTo>
                    <a:pt x="0" y="47"/>
                  </a:moveTo>
                  <a:lnTo>
                    <a:pt x="2" y="47"/>
                  </a:lnTo>
                  <a:lnTo>
                    <a:pt x="9" y="47"/>
                  </a:lnTo>
                  <a:lnTo>
                    <a:pt x="11" y="43"/>
                  </a:lnTo>
                  <a:lnTo>
                    <a:pt x="15" y="47"/>
                  </a:lnTo>
                  <a:lnTo>
                    <a:pt x="25" y="43"/>
                  </a:lnTo>
                  <a:lnTo>
                    <a:pt x="30" y="40"/>
                  </a:lnTo>
                  <a:lnTo>
                    <a:pt x="25" y="40"/>
                  </a:lnTo>
                  <a:lnTo>
                    <a:pt x="32" y="34"/>
                  </a:lnTo>
                  <a:lnTo>
                    <a:pt x="30" y="31"/>
                  </a:lnTo>
                  <a:lnTo>
                    <a:pt x="23" y="31"/>
                  </a:lnTo>
                  <a:lnTo>
                    <a:pt x="25" y="31"/>
                  </a:lnTo>
                  <a:lnTo>
                    <a:pt x="23" y="25"/>
                  </a:lnTo>
                  <a:lnTo>
                    <a:pt x="19" y="22"/>
                  </a:lnTo>
                  <a:lnTo>
                    <a:pt x="17" y="16"/>
                  </a:lnTo>
                  <a:lnTo>
                    <a:pt x="11" y="16"/>
                  </a:lnTo>
                  <a:lnTo>
                    <a:pt x="17" y="7"/>
                  </a:lnTo>
                  <a:lnTo>
                    <a:pt x="9" y="7"/>
                  </a:lnTo>
                  <a:lnTo>
                    <a:pt x="15" y="4"/>
                  </a:lnTo>
                  <a:lnTo>
                    <a:pt x="15" y="0"/>
                  </a:lnTo>
                  <a:lnTo>
                    <a:pt x="7" y="0"/>
                  </a:lnTo>
                  <a:lnTo>
                    <a:pt x="2" y="7"/>
                  </a:lnTo>
                  <a:lnTo>
                    <a:pt x="2" y="9"/>
                  </a:lnTo>
                  <a:lnTo>
                    <a:pt x="0" y="13"/>
                  </a:lnTo>
                  <a:lnTo>
                    <a:pt x="2" y="13"/>
                  </a:lnTo>
                  <a:lnTo>
                    <a:pt x="2" y="16"/>
                  </a:lnTo>
                  <a:lnTo>
                    <a:pt x="0" y="16"/>
                  </a:lnTo>
                  <a:lnTo>
                    <a:pt x="2" y="16"/>
                  </a:lnTo>
                  <a:lnTo>
                    <a:pt x="2" y="18"/>
                  </a:lnTo>
                  <a:lnTo>
                    <a:pt x="7" y="16"/>
                  </a:lnTo>
                  <a:lnTo>
                    <a:pt x="7" y="18"/>
                  </a:lnTo>
                  <a:lnTo>
                    <a:pt x="2" y="22"/>
                  </a:lnTo>
                  <a:lnTo>
                    <a:pt x="7" y="22"/>
                  </a:lnTo>
                  <a:lnTo>
                    <a:pt x="11" y="22"/>
                  </a:lnTo>
                  <a:lnTo>
                    <a:pt x="9" y="22"/>
                  </a:lnTo>
                  <a:lnTo>
                    <a:pt x="15" y="25"/>
                  </a:lnTo>
                  <a:lnTo>
                    <a:pt x="11" y="31"/>
                  </a:lnTo>
                  <a:lnTo>
                    <a:pt x="7" y="31"/>
                  </a:lnTo>
                  <a:lnTo>
                    <a:pt x="7" y="34"/>
                  </a:lnTo>
                  <a:lnTo>
                    <a:pt x="2" y="38"/>
                  </a:lnTo>
                  <a:lnTo>
                    <a:pt x="2" y="40"/>
                  </a:lnTo>
                  <a:lnTo>
                    <a:pt x="9" y="40"/>
                  </a:lnTo>
                  <a:lnTo>
                    <a:pt x="11" y="40"/>
                  </a:lnTo>
                  <a:lnTo>
                    <a:pt x="7" y="40"/>
                  </a:lnTo>
                  <a:lnTo>
                    <a:pt x="2" y="45"/>
                  </a:lnTo>
                  <a:lnTo>
                    <a:pt x="0" y="47"/>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69" name="Google Shape;2853;p3">
              <a:extLst>
                <a:ext uri="{FF2B5EF4-FFF2-40B4-BE49-F238E27FC236}">
                  <a16:creationId xmlns:a16="http://schemas.microsoft.com/office/drawing/2014/main" id="{9E18B4BA-23F0-1E3A-8F30-798401CA5A07}"/>
                </a:ext>
              </a:extLst>
            </p:cNvPr>
            <p:cNvSpPr/>
            <p:nvPr/>
          </p:nvSpPr>
          <p:spPr>
            <a:xfrm>
              <a:off x="8306831" y="5828423"/>
              <a:ext cx="79134" cy="138805"/>
            </a:xfrm>
            <a:custGeom>
              <a:avLst/>
              <a:gdLst/>
              <a:ahLst/>
              <a:cxnLst/>
              <a:rect l="l" t="t" r="r" b="b"/>
              <a:pathLst>
                <a:path w="332" h="494" extrusionOk="0">
                  <a:moveTo>
                    <a:pt x="15" y="472"/>
                  </a:moveTo>
                  <a:cubicBezTo>
                    <a:pt x="11" y="471"/>
                    <a:pt x="8" y="470"/>
                    <a:pt x="4" y="469"/>
                  </a:cubicBezTo>
                  <a:cubicBezTo>
                    <a:pt x="4" y="469"/>
                    <a:pt x="4" y="469"/>
                    <a:pt x="4" y="469"/>
                  </a:cubicBezTo>
                  <a:cubicBezTo>
                    <a:pt x="10" y="457"/>
                    <a:pt x="40" y="478"/>
                    <a:pt x="33" y="451"/>
                  </a:cubicBezTo>
                  <a:cubicBezTo>
                    <a:pt x="29" y="442"/>
                    <a:pt x="41" y="442"/>
                    <a:pt x="35" y="434"/>
                  </a:cubicBezTo>
                  <a:cubicBezTo>
                    <a:pt x="36" y="423"/>
                    <a:pt x="28" y="420"/>
                    <a:pt x="19" y="420"/>
                  </a:cubicBezTo>
                  <a:cubicBezTo>
                    <a:pt x="19" y="414"/>
                    <a:pt x="12" y="412"/>
                    <a:pt x="16" y="404"/>
                  </a:cubicBezTo>
                  <a:cubicBezTo>
                    <a:pt x="11" y="388"/>
                    <a:pt x="5" y="373"/>
                    <a:pt x="1" y="356"/>
                  </a:cubicBezTo>
                  <a:cubicBezTo>
                    <a:pt x="0" y="340"/>
                    <a:pt x="2" y="325"/>
                    <a:pt x="12" y="312"/>
                  </a:cubicBezTo>
                  <a:cubicBezTo>
                    <a:pt x="24" y="306"/>
                    <a:pt x="20" y="292"/>
                    <a:pt x="24" y="281"/>
                  </a:cubicBezTo>
                  <a:cubicBezTo>
                    <a:pt x="25" y="271"/>
                    <a:pt x="30" y="260"/>
                    <a:pt x="36" y="251"/>
                  </a:cubicBezTo>
                  <a:cubicBezTo>
                    <a:pt x="37" y="239"/>
                    <a:pt x="54" y="240"/>
                    <a:pt x="53" y="227"/>
                  </a:cubicBezTo>
                  <a:cubicBezTo>
                    <a:pt x="66" y="223"/>
                    <a:pt x="54" y="204"/>
                    <a:pt x="55" y="193"/>
                  </a:cubicBezTo>
                  <a:cubicBezTo>
                    <a:pt x="53" y="182"/>
                    <a:pt x="53" y="173"/>
                    <a:pt x="47" y="163"/>
                  </a:cubicBezTo>
                  <a:cubicBezTo>
                    <a:pt x="32" y="159"/>
                    <a:pt x="53" y="147"/>
                    <a:pt x="46" y="139"/>
                  </a:cubicBezTo>
                  <a:cubicBezTo>
                    <a:pt x="49" y="136"/>
                    <a:pt x="50" y="132"/>
                    <a:pt x="49" y="128"/>
                  </a:cubicBezTo>
                  <a:cubicBezTo>
                    <a:pt x="50" y="128"/>
                    <a:pt x="44" y="114"/>
                    <a:pt x="41" y="109"/>
                  </a:cubicBezTo>
                  <a:cubicBezTo>
                    <a:pt x="47" y="99"/>
                    <a:pt x="43" y="88"/>
                    <a:pt x="42" y="77"/>
                  </a:cubicBezTo>
                  <a:cubicBezTo>
                    <a:pt x="50" y="69"/>
                    <a:pt x="33" y="63"/>
                    <a:pt x="44" y="57"/>
                  </a:cubicBezTo>
                  <a:cubicBezTo>
                    <a:pt x="37" y="51"/>
                    <a:pt x="31" y="40"/>
                    <a:pt x="36" y="31"/>
                  </a:cubicBezTo>
                  <a:cubicBezTo>
                    <a:pt x="42" y="24"/>
                    <a:pt x="39" y="8"/>
                    <a:pt x="51" y="12"/>
                  </a:cubicBezTo>
                  <a:cubicBezTo>
                    <a:pt x="70" y="11"/>
                    <a:pt x="89" y="12"/>
                    <a:pt x="107" y="12"/>
                  </a:cubicBezTo>
                  <a:cubicBezTo>
                    <a:pt x="124" y="14"/>
                    <a:pt x="139" y="8"/>
                    <a:pt x="155" y="13"/>
                  </a:cubicBezTo>
                  <a:cubicBezTo>
                    <a:pt x="167" y="13"/>
                    <a:pt x="179" y="11"/>
                    <a:pt x="190" y="14"/>
                  </a:cubicBezTo>
                  <a:cubicBezTo>
                    <a:pt x="199" y="7"/>
                    <a:pt x="203" y="24"/>
                    <a:pt x="207" y="17"/>
                  </a:cubicBezTo>
                  <a:cubicBezTo>
                    <a:pt x="216" y="16"/>
                    <a:pt x="219" y="4"/>
                    <a:pt x="228" y="7"/>
                  </a:cubicBezTo>
                  <a:cubicBezTo>
                    <a:pt x="230" y="0"/>
                    <a:pt x="235" y="2"/>
                    <a:pt x="240" y="3"/>
                  </a:cubicBezTo>
                  <a:cubicBezTo>
                    <a:pt x="240" y="4"/>
                    <a:pt x="240" y="4"/>
                    <a:pt x="240" y="4"/>
                  </a:cubicBezTo>
                  <a:cubicBezTo>
                    <a:pt x="241" y="5"/>
                    <a:pt x="242" y="7"/>
                    <a:pt x="244" y="7"/>
                  </a:cubicBezTo>
                  <a:cubicBezTo>
                    <a:pt x="260" y="3"/>
                    <a:pt x="250" y="21"/>
                    <a:pt x="248" y="29"/>
                  </a:cubicBezTo>
                  <a:cubicBezTo>
                    <a:pt x="235" y="43"/>
                    <a:pt x="258" y="45"/>
                    <a:pt x="262" y="56"/>
                  </a:cubicBezTo>
                  <a:cubicBezTo>
                    <a:pt x="267" y="60"/>
                    <a:pt x="282" y="65"/>
                    <a:pt x="275" y="75"/>
                  </a:cubicBezTo>
                  <a:cubicBezTo>
                    <a:pt x="279" y="87"/>
                    <a:pt x="273" y="96"/>
                    <a:pt x="272" y="109"/>
                  </a:cubicBezTo>
                  <a:cubicBezTo>
                    <a:pt x="278" y="119"/>
                    <a:pt x="264" y="113"/>
                    <a:pt x="267" y="119"/>
                  </a:cubicBezTo>
                  <a:cubicBezTo>
                    <a:pt x="267" y="119"/>
                    <a:pt x="267" y="119"/>
                    <a:pt x="267" y="119"/>
                  </a:cubicBezTo>
                  <a:cubicBezTo>
                    <a:pt x="267" y="119"/>
                    <a:pt x="267" y="119"/>
                    <a:pt x="267" y="119"/>
                  </a:cubicBezTo>
                  <a:cubicBezTo>
                    <a:pt x="269" y="120"/>
                    <a:pt x="275" y="123"/>
                    <a:pt x="269" y="123"/>
                  </a:cubicBezTo>
                  <a:cubicBezTo>
                    <a:pt x="256" y="123"/>
                    <a:pt x="275" y="130"/>
                    <a:pt x="264" y="131"/>
                  </a:cubicBezTo>
                  <a:cubicBezTo>
                    <a:pt x="265" y="139"/>
                    <a:pt x="273" y="129"/>
                    <a:pt x="277" y="129"/>
                  </a:cubicBezTo>
                  <a:cubicBezTo>
                    <a:pt x="294" y="131"/>
                    <a:pt x="284" y="152"/>
                    <a:pt x="280" y="162"/>
                  </a:cubicBezTo>
                  <a:cubicBezTo>
                    <a:pt x="281" y="170"/>
                    <a:pt x="288" y="182"/>
                    <a:pt x="275" y="184"/>
                  </a:cubicBezTo>
                  <a:cubicBezTo>
                    <a:pt x="273" y="201"/>
                    <a:pt x="300" y="203"/>
                    <a:pt x="297" y="221"/>
                  </a:cubicBezTo>
                  <a:cubicBezTo>
                    <a:pt x="284" y="226"/>
                    <a:pt x="289" y="241"/>
                    <a:pt x="289" y="252"/>
                  </a:cubicBezTo>
                  <a:cubicBezTo>
                    <a:pt x="294" y="266"/>
                    <a:pt x="275" y="275"/>
                    <a:pt x="283" y="287"/>
                  </a:cubicBezTo>
                  <a:cubicBezTo>
                    <a:pt x="299" y="288"/>
                    <a:pt x="285" y="307"/>
                    <a:pt x="287" y="317"/>
                  </a:cubicBezTo>
                  <a:cubicBezTo>
                    <a:pt x="277" y="319"/>
                    <a:pt x="285" y="324"/>
                    <a:pt x="282" y="331"/>
                  </a:cubicBezTo>
                  <a:cubicBezTo>
                    <a:pt x="289" y="336"/>
                    <a:pt x="287" y="346"/>
                    <a:pt x="294" y="350"/>
                  </a:cubicBezTo>
                  <a:cubicBezTo>
                    <a:pt x="294" y="361"/>
                    <a:pt x="305" y="368"/>
                    <a:pt x="315" y="373"/>
                  </a:cubicBezTo>
                  <a:cubicBezTo>
                    <a:pt x="316" y="382"/>
                    <a:pt x="331" y="381"/>
                    <a:pt x="332" y="392"/>
                  </a:cubicBezTo>
                  <a:cubicBezTo>
                    <a:pt x="332" y="392"/>
                    <a:pt x="332" y="392"/>
                    <a:pt x="332" y="392"/>
                  </a:cubicBezTo>
                  <a:cubicBezTo>
                    <a:pt x="332" y="392"/>
                    <a:pt x="332" y="393"/>
                    <a:pt x="331" y="393"/>
                  </a:cubicBezTo>
                  <a:cubicBezTo>
                    <a:pt x="328" y="396"/>
                    <a:pt x="325" y="401"/>
                    <a:pt x="321" y="405"/>
                  </a:cubicBezTo>
                  <a:cubicBezTo>
                    <a:pt x="318" y="408"/>
                    <a:pt x="317" y="415"/>
                    <a:pt x="312" y="415"/>
                  </a:cubicBezTo>
                  <a:cubicBezTo>
                    <a:pt x="308" y="415"/>
                    <a:pt x="303" y="419"/>
                    <a:pt x="300" y="415"/>
                  </a:cubicBezTo>
                  <a:cubicBezTo>
                    <a:pt x="299" y="410"/>
                    <a:pt x="290" y="414"/>
                    <a:pt x="291" y="413"/>
                  </a:cubicBezTo>
                  <a:cubicBezTo>
                    <a:pt x="291" y="412"/>
                    <a:pt x="287" y="409"/>
                    <a:pt x="288" y="407"/>
                  </a:cubicBezTo>
                  <a:cubicBezTo>
                    <a:pt x="290" y="401"/>
                    <a:pt x="285" y="396"/>
                    <a:pt x="280" y="393"/>
                  </a:cubicBezTo>
                  <a:cubicBezTo>
                    <a:pt x="277" y="390"/>
                    <a:pt x="273" y="388"/>
                    <a:pt x="270" y="389"/>
                  </a:cubicBezTo>
                  <a:cubicBezTo>
                    <a:pt x="269" y="392"/>
                    <a:pt x="266" y="391"/>
                    <a:pt x="263" y="391"/>
                  </a:cubicBezTo>
                  <a:cubicBezTo>
                    <a:pt x="261" y="389"/>
                    <a:pt x="258" y="385"/>
                    <a:pt x="255" y="388"/>
                  </a:cubicBezTo>
                  <a:cubicBezTo>
                    <a:pt x="259" y="387"/>
                    <a:pt x="261" y="392"/>
                    <a:pt x="264" y="393"/>
                  </a:cubicBezTo>
                  <a:cubicBezTo>
                    <a:pt x="268" y="396"/>
                    <a:pt x="269" y="390"/>
                    <a:pt x="272" y="390"/>
                  </a:cubicBezTo>
                  <a:cubicBezTo>
                    <a:pt x="274" y="392"/>
                    <a:pt x="277" y="392"/>
                    <a:pt x="279" y="394"/>
                  </a:cubicBezTo>
                  <a:cubicBezTo>
                    <a:pt x="282" y="395"/>
                    <a:pt x="285" y="398"/>
                    <a:pt x="286" y="401"/>
                  </a:cubicBezTo>
                  <a:cubicBezTo>
                    <a:pt x="289" y="404"/>
                    <a:pt x="286" y="407"/>
                    <a:pt x="287" y="410"/>
                  </a:cubicBezTo>
                  <a:cubicBezTo>
                    <a:pt x="288" y="413"/>
                    <a:pt x="290" y="414"/>
                    <a:pt x="286" y="414"/>
                  </a:cubicBezTo>
                  <a:cubicBezTo>
                    <a:pt x="275" y="415"/>
                    <a:pt x="265" y="417"/>
                    <a:pt x="255" y="420"/>
                  </a:cubicBezTo>
                  <a:cubicBezTo>
                    <a:pt x="232" y="430"/>
                    <a:pt x="211" y="442"/>
                    <a:pt x="190" y="455"/>
                  </a:cubicBezTo>
                  <a:cubicBezTo>
                    <a:pt x="176" y="459"/>
                    <a:pt x="161" y="461"/>
                    <a:pt x="147" y="465"/>
                  </a:cubicBezTo>
                  <a:cubicBezTo>
                    <a:pt x="141" y="467"/>
                    <a:pt x="134" y="468"/>
                    <a:pt x="129" y="473"/>
                  </a:cubicBezTo>
                  <a:cubicBezTo>
                    <a:pt x="119" y="483"/>
                    <a:pt x="106" y="488"/>
                    <a:pt x="93" y="494"/>
                  </a:cubicBezTo>
                  <a:cubicBezTo>
                    <a:pt x="78" y="489"/>
                    <a:pt x="64" y="481"/>
                    <a:pt x="48" y="476"/>
                  </a:cubicBezTo>
                  <a:cubicBezTo>
                    <a:pt x="37" y="474"/>
                    <a:pt x="26" y="473"/>
                    <a:pt x="15" y="472"/>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70" name="Google Shape;2854;p3">
              <a:extLst>
                <a:ext uri="{FF2B5EF4-FFF2-40B4-BE49-F238E27FC236}">
                  <a16:creationId xmlns:a16="http://schemas.microsoft.com/office/drawing/2014/main" id="{DDA3BF19-59DB-648B-83A9-D7DCF412AD82}"/>
                </a:ext>
              </a:extLst>
            </p:cNvPr>
            <p:cNvSpPr/>
            <p:nvPr/>
          </p:nvSpPr>
          <p:spPr>
            <a:xfrm>
              <a:off x="8493443" y="4930355"/>
              <a:ext cx="123391" cy="141228"/>
            </a:xfrm>
            <a:custGeom>
              <a:avLst/>
              <a:gdLst/>
              <a:ahLst/>
              <a:cxnLst/>
              <a:rect l="l" t="t" r="r" b="b"/>
              <a:pathLst>
                <a:path w="34" h="39" extrusionOk="0">
                  <a:moveTo>
                    <a:pt x="21" y="3"/>
                  </a:moveTo>
                  <a:lnTo>
                    <a:pt x="15" y="0"/>
                  </a:lnTo>
                  <a:lnTo>
                    <a:pt x="11" y="0"/>
                  </a:lnTo>
                  <a:lnTo>
                    <a:pt x="9" y="5"/>
                  </a:lnTo>
                  <a:lnTo>
                    <a:pt x="7" y="5"/>
                  </a:lnTo>
                  <a:lnTo>
                    <a:pt x="2" y="12"/>
                  </a:lnTo>
                  <a:lnTo>
                    <a:pt x="0" y="16"/>
                  </a:lnTo>
                  <a:lnTo>
                    <a:pt x="0" y="21"/>
                  </a:lnTo>
                  <a:lnTo>
                    <a:pt x="0" y="25"/>
                  </a:lnTo>
                  <a:lnTo>
                    <a:pt x="0" y="27"/>
                  </a:lnTo>
                  <a:lnTo>
                    <a:pt x="7" y="34"/>
                  </a:lnTo>
                  <a:lnTo>
                    <a:pt x="7" y="39"/>
                  </a:lnTo>
                  <a:lnTo>
                    <a:pt x="15" y="39"/>
                  </a:lnTo>
                  <a:lnTo>
                    <a:pt x="30" y="39"/>
                  </a:lnTo>
                  <a:lnTo>
                    <a:pt x="25" y="36"/>
                  </a:lnTo>
                  <a:lnTo>
                    <a:pt x="32" y="34"/>
                  </a:lnTo>
                  <a:lnTo>
                    <a:pt x="25" y="27"/>
                  </a:lnTo>
                  <a:lnTo>
                    <a:pt x="23" y="25"/>
                  </a:lnTo>
                  <a:lnTo>
                    <a:pt x="34" y="18"/>
                  </a:lnTo>
                  <a:lnTo>
                    <a:pt x="34" y="21"/>
                  </a:lnTo>
                  <a:lnTo>
                    <a:pt x="32" y="5"/>
                  </a:lnTo>
                  <a:lnTo>
                    <a:pt x="30" y="3"/>
                  </a:lnTo>
                  <a:lnTo>
                    <a:pt x="32" y="3"/>
                  </a:lnTo>
                  <a:lnTo>
                    <a:pt x="30" y="0"/>
                  </a:lnTo>
                  <a:lnTo>
                    <a:pt x="21" y="5"/>
                  </a:lnTo>
                  <a:lnTo>
                    <a:pt x="21" y="3"/>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71" name="Google Shape;2855;p3">
              <a:extLst>
                <a:ext uri="{FF2B5EF4-FFF2-40B4-BE49-F238E27FC236}">
                  <a16:creationId xmlns:a16="http://schemas.microsoft.com/office/drawing/2014/main" id="{16B96EF8-3C79-8841-59AC-5ADCBC25B4E5}"/>
                </a:ext>
              </a:extLst>
            </p:cNvPr>
            <p:cNvSpPr/>
            <p:nvPr/>
          </p:nvSpPr>
          <p:spPr>
            <a:xfrm>
              <a:off x="8085075" y="5763359"/>
              <a:ext cx="46468" cy="15724"/>
            </a:xfrm>
            <a:custGeom>
              <a:avLst/>
              <a:gdLst/>
              <a:ahLst/>
              <a:cxnLst/>
              <a:rect l="l" t="t" r="r" b="b"/>
              <a:pathLst>
                <a:path w="196" h="56" extrusionOk="0">
                  <a:moveTo>
                    <a:pt x="16" y="34"/>
                  </a:moveTo>
                  <a:cubicBezTo>
                    <a:pt x="14" y="37"/>
                    <a:pt x="10" y="40"/>
                    <a:pt x="6" y="41"/>
                  </a:cubicBezTo>
                  <a:cubicBezTo>
                    <a:pt x="3" y="38"/>
                    <a:pt x="4" y="34"/>
                    <a:pt x="3" y="30"/>
                  </a:cubicBezTo>
                  <a:cubicBezTo>
                    <a:pt x="3" y="26"/>
                    <a:pt x="1" y="23"/>
                    <a:pt x="0" y="19"/>
                  </a:cubicBezTo>
                  <a:cubicBezTo>
                    <a:pt x="0" y="19"/>
                    <a:pt x="0" y="19"/>
                    <a:pt x="0" y="19"/>
                  </a:cubicBezTo>
                  <a:cubicBezTo>
                    <a:pt x="26" y="20"/>
                    <a:pt x="44" y="21"/>
                    <a:pt x="70" y="22"/>
                  </a:cubicBezTo>
                  <a:cubicBezTo>
                    <a:pt x="70" y="11"/>
                    <a:pt x="82" y="4"/>
                    <a:pt x="91" y="9"/>
                  </a:cubicBezTo>
                  <a:cubicBezTo>
                    <a:pt x="103" y="0"/>
                    <a:pt x="120" y="7"/>
                    <a:pt x="123" y="21"/>
                  </a:cubicBezTo>
                  <a:cubicBezTo>
                    <a:pt x="133" y="17"/>
                    <a:pt x="142" y="17"/>
                    <a:pt x="144" y="30"/>
                  </a:cubicBezTo>
                  <a:cubicBezTo>
                    <a:pt x="155" y="45"/>
                    <a:pt x="176" y="14"/>
                    <a:pt x="187" y="33"/>
                  </a:cubicBezTo>
                  <a:cubicBezTo>
                    <a:pt x="196" y="50"/>
                    <a:pt x="170" y="46"/>
                    <a:pt x="162" y="52"/>
                  </a:cubicBezTo>
                  <a:cubicBezTo>
                    <a:pt x="150" y="56"/>
                    <a:pt x="141" y="45"/>
                    <a:pt x="131" y="43"/>
                  </a:cubicBezTo>
                  <a:cubicBezTo>
                    <a:pt x="118" y="40"/>
                    <a:pt x="106" y="29"/>
                    <a:pt x="94" y="23"/>
                  </a:cubicBezTo>
                  <a:cubicBezTo>
                    <a:pt x="89" y="31"/>
                    <a:pt x="85" y="45"/>
                    <a:pt x="73" y="38"/>
                  </a:cubicBezTo>
                  <a:cubicBezTo>
                    <a:pt x="75" y="34"/>
                    <a:pt x="75" y="34"/>
                    <a:pt x="75" y="34"/>
                  </a:cubicBezTo>
                  <a:cubicBezTo>
                    <a:pt x="76" y="34"/>
                    <a:pt x="77" y="35"/>
                    <a:pt x="78" y="34"/>
                  </a:cubicBezTo>
                  <a:cubicBezTo>
                    <a:pt x="80" y="36"/>
                    <a:pt x="83" y="31"/>
                    <a:pt x="82" y="31"/>
                  </a:cubicBezTo>
                  <a:cubicBezTo>
                    <a:pt x="80" y="36"/>
                    <a:pt x="74" y="33"/>
                    <a:pt x="72" y="30"/>
                  </a:cubicBezTo>
                  <a:cubicBezTo>
                    <a:pt x="71" y="28"/>
                    <a:pt x="67" y="31"/>
                    <a:pt x="66" y="28"/>
                  </a:cubicBezTo>
                  <a:cubicBezTo>
                    <a:pt x="63" y="24"/>
                    <a:pt x="61" y="31"/>
                    <a:pt x="58" y="30"/>
                  </a:cubicBezTo>
                  <a:cubicBezTo>
                    <a:pt x="55" y="26"/>
                    <a:pt x="51" y="32"/>
                    <a:pt x="48" y="32"/>
                  </a:cubicBezTo>
                  <a:cubicBezTo>
                    <a:pt x="42" y="31"/>
                    <a:pt x="37" y="32"/>
                    <a:pt x="31" y="33"/>
                  </a:cubicBezTo>
                  <a:cubicBezTo>
                    <a:pt x="28" y="31"/>
                    <a:pt x="25" y="35"/>
                    <a:pt x="23" y="32"/>
                  </a:cubicBezTo>
                  <a:cubicBezTo>
                    <a:pt x="20" y="31"/>
                    <a:pt x="18" y="33"/>
                    <a:pt x="16" y="34"/>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72" name="Google Shape;2856;p3">
              <a:extLst>
                <a:ext uri="{FF2B5EF4-FFF2-40B4-BE49-F238E27FC236}">
                  <a16:creationId xmlns:a16="http://schemas.microsoft.com/office/drawing/2014/main" id="{150D00AD-8893-4EDD-9DA0-479761635841}"/>
                </a:ext>
              </a:extLst>
            </p:cNvPr>
            <p:cNvSpPr/>
            <p:nvPr/>
          </p:nvSpPr>
          <p:spPr>
            <a:xfrm>
              <a:off x="8518468" y="6016570"/>
              <a:ext cx="104898" cy="135010"/>
            </a:xfrm>
            <a:custGeom>
              <a:avLst/>
              <a:gdLst/>
              <a:ahLst/>
              <a:cxnLst/>
              <a:rect l="l" t="t" r="r" b="b"/>
              <a:pathLst>
                <a:path w="441" h="482" extrusionOk="0">
                  <a:moveTo>
                    <a:pt x="42" y="162"/>
                  </a:moveTo>
                  <a:cubicBezTo>
                    <a:pt x="48" y="162"/>
                    <a:pt x="50" y="166"/>
                    <a:pt x="54" y="169"/>
                  </a:cubicBezTo>
                  <a:cubicBezTo>
                    <a:pt x="60" y="173"/>
                    <a:pt x="67" y="175"/>
                    <a:pt x="74" y="175"/>
                  </a:cubicBezTo>
                  <a:cubicBezTo>
                    <a:pt x="79" y="175"/>
                    <a:pt x="84" y="176"/>
                    <a:pt x="86" y="171"/>
                  </a:cubicBezTo>
                  <a:cubicBezTo>
                    <a:pt x="82" y="166"/>
                    <a:pt x="75" y="167"/>
                    <a:pt x="69" y="165"/>
                  </a:cubicBezTo>
                  <a:cubicBezTo>
                    <a:pt x="61" y="159"/>
                    <a:pt x="52" y="154"/>
                    <a:pt x="47" y="145"/>
                  </a:cubicBezTo>
                  <a:cubicBezTo>
                    <a:pt x="45" y="142"/>
                    <a:pt x="47" y="134"/>
                    <a:pt x="52" y="135"/>
                  </a:cubicBezTo>
                  <a:cubicBezTo>
                    <a:pt x="57" y="136"/>
                    <a:pt x="60" y="134"/>
                    <a:pt x="62" y="129"/>
                  </a:cubicBezTo>
                  <a:cubicBezTo>
                    <a:pt x="63" y="122"/>
                    <a:pt x="61" y="115"/>
                    <a:pt x="62" y="109"/>
                  </a:cubicBezTo>
                  <a:cubicBezTo>
                    <a:pt x="61" y="109"/>
                    <a:pt x="64" y="107"/>
                    <a:pt x="65" y="104"/>
                  </a:cubicBezTo>
                  <a:cubicBezTo>
                    <a:pt x="76" y="89"/>
                    <a:pt x="92" y="119"/>
                    <a:pt x="98" y="105"/>
                  </a:cubicBezTo>
                  <a:cubicBezTo>
                    <a:pt x="132" y="105"/>
                    <a:pt x="166" y="105"/>
                    <a:pt x="200" y="105"/>
                  </a:cubicBezTo>
                  <a:cubicBezTo>
                    <a:pt x="199" y="75"/>
                    <a:pt x="200" y="46"/>
                    <a:pt x="199" y="17"/>
                  </a:cubicBezTo>
                  <a:cubicBezTo>
                    <a:pt x="197" y="16"/>
                    <a:pt x="197" y="16"/>
                    <a:pt x="197" y="16"/>
                  </a:cubicBezTo>
                  <a:cubicBezTo>
                    <a:pt x="201" y="3"/>
                    <a:pt x="217" y="5"/>
                    <a:pt x="227" y="7"/>
                  </a:cubicBezTo>
                  <a:cubicBezTo>
                    <a:pt x="240" y="9"/>
                    <a:pt x="253" y="7"/>
                    <a:pt x="265" y="8"/>
                  </a:cubicBezTo>
                  <a:cubicBezTo>
                    <a:pt x="281" y="3"/>
                    <a:pt x="296" y="13"/>
                    <a:pt x="311" y="11"/>
                  </a:cubicBezTo>
                  <a:cubicBezTo>
                    <a:pt x="323" y="14"/>
                    <a:pt x="344" y="0"/>
                    <a:pt x="347" y="17"/>
                  </a:cubicBezTo>
                  <a:cubicBezTo>
                    <a:pt x="346" y="28"/>
                    <a:pt x="336" y="35"/>
                    <a:pt x="337" y="48"/>
                  </a:cubicBezTo>
                  <a:cubicBezTo>
                    <a:pt x="330" y="59"/>
                    <a:pt x="342" y="67"/>
                    <a:pt x="343" y="78"/>
                  </a:cubicBezTo>
                  <a:cubicBezTo>
                    <a:pt x="340" y="84"/>
                    <a:pt x="334" y="90"/>
                    <a:pt x="345" y="88"/>
                  </a:cubicBezTo>
                  <a:cubicBezTo>
                    <a:pt x="356" y="80"/>
                    <a:pt x="368" y="85"/>
                    <a:pt x="378" y="77"/>
                  </a:cubicBezTo>
                  <a:cubicBezTo>
                    <a:pt x="390" y="68"/>
                    <a:pt x="407" y="75"/>
                    <a:pt x="419" y="79"/>
                  </a:cubicBezTo>
                  <a:cubicBezTo>
                    <a:pt x="421" y="92"/>
                    <a:pt x="429" y="102"/>
                    <a:pt x="435" y="113"/>
                  </a:cubicBezTo>
                  <a:cubicBezTo>
                    <a:pt x="435" y="123"/>
                    <a:pt x="425" y="129"/>
                    <a:pt x="421" y="138"/>
                  </a:cubicBezTo>
                  <a:cubicBezTo>
                    <a:pt x="414" y="140"/>
                    <a:pt x="403" y="137"/>
                    <a:pt x="404" y="149"/>
                  </a:cubicBezTo>
                  <a:cubicBezTo>
                    <a:pt x="390" y="155"/>
                    <a:pt x="390" y="171"/>
                    <a:pt x="395" y="182"/>
                  </a:cubicBezTo>
                  <a:cubicBezTo>
                    <a:pt x="387" y="190"/>
                    <a:pt x="387" y="204"/>
                    <a:pt x="401" y="199"/>
                  </a:cubicBezTo>
                  <a:cubicBezTo>
                    <a:pt x="414" y="197"/>
                    <a:pt x="409" y="219"/>
                    <a:pt x="423" y="214"/>
                  </a:cubicBezTo>
                  <a:cubicBezTo>
                    <a:pt x="436" y="215"/>
                    <a:pt x="441" y="229"/>
                    <a:pt x="435" y="240"/>
                  </a:cubicBezTo>
                  <a:cubicBezTo>
                    <a:pt x="431" y="252"/>
                    <a:pt x="432" y="264"/>
                    <a:pt x="436" y="276"/>
                  </a:cubicBezTo>
                  <a:cubicBezTo>
                    <a:pt x="434" y="285"/>
                    <a:pt x="440" y="295"/>
                    <a:pt x="431" y="301"/>
                  </a:cubicBezTo>
                  <a:cubicBezTo>
                    <a:pt x="429" y="307"/>
                    <a:pt x="438" y="308"/>
                    <a:pt x="432" y="312"/>
                  </a:cubicBezTo>
                  <a:cubicBezTo>
                    <a:pt x="435" y="324"/>
                    <a:pt x="427" y="326"/>
                    <a:pt x="420" y="331"/>
                  </a:cubicBezTo>
                  <a:cubicBezTo>
                    <a:pt x="424" y="342"/>
                    <a:pt x="406" y="349"/>
                    <a:pt x="418" y="357"/>
                  </a:cubicBezTo>
                  <a:cubicBezTo>
                    <a:pt x="412" y="361"/>
                    <a:pt x="407" y="374"/>
                    <a:pt x="396" y="368"/>
                  </a:cubicBezTo>
                  <a:cubicBezTo>
                    <a:pt x="382" y="371"/>
                    <a:pt x="399" y="357"/>
                    <a:pt x="390" y="354"/>
                  </a:cubicBezTo>
                  <a:cubicBezTo>
                    <a:pt x="387" y="347"/>
                    <a:pt x="381" y="332"/>
                    <a:pt x="378" y="347"/>
                  </a:cubicBezTo>
                  <a:cubicBezTo>
                    <a:pt x="370" y="355"/>
                    <a:pt x="361" y="369"/>
                    <a:pt x="348" y="362"/>
                  </a:cubicBezTo>
                  <a:cubicBezTo>
                    <a:pt x="341" y="360"/>
                    <a:pt x="327" y="357"/>
                    <a:pt x="325" y="357"/>
                  </a:cubicBezTo>
                  <a:cubicBezTo>
                    <a:pt x="327" y="346"/>
                    <a:pt x="313" y="342"/>
                    <a:pt x="313" y="330"/>
                  </a:cubicBezTo>
                  <a:cubicBezTo>
                    <a:pt x="308" y="319"/>
                    <a:pt x="292" y="315"/>
                    <a:pt x="286" y="325"/>
                  </a:cubicBezTo>
                  <a:cubicBezTo>
                    <a:pt x="275" y="326"/>
                    <a:pt x="291" y="345"/>
                    <a:pt x="287" y="342"/>
                  </a:cubicBezTo>
                  <a:cubicBezTo>
                    <a:pt x="289" y="357"/>
                    <a:pt x="276" y="360"/>
                    <a:pt x="265" y="361"/>
                  </a:cubicBezTo>
                  <a:cubicBezTo>
                    <a:pt x="253" y="368"/>
                    <a:pt x="244" y="351"/>
                    <a:pt x="233" y="361"/>
                  </a:cubicBezTo>
                  <a:cubicBezTo>
                    <a:pt x="228" y="364"/>
                    <a:pt x="214" y="351"/>
                    <a:pt x="219" y="365"/>
                  </a:cubicBezTo>
                  <a:cubicBezTo>
                    <a:pt x="221" y="375"/>
                    <a:pt x="224" y="385"/>
                    <a:pt x="215" y="393"/>
                  </a:cubicBezTo>
                  <a:cubicBezTo>
                    <a:pt x="214" y="400"/>
                    <a:pt x="225" y="390"/>
                    <a:pt x="226" y="400"/>
                  </a:cubicBezTo>
                  <a:cubicBezTo>
                    <a:pt x="233" y="405"/>
                    <a:pt x="235" y="410"/>
                    <a:pt x="227" y="414"/>
                  </a:cubicBezTo>
                  <a:cubicBezTo>
                    <a:pt x="223" y="428"/>
                    <a:pt x="257" y="426"/>
                    <a:pt x="241" y="439"/>
                  </a:cubicBezTo>
                  <a:cubicBezTo>
                    <a:pt x="236" y="445"/>
                    <a:pt x="240" y="456"/>
                    <a:pt x="241" y="459"/>
                  </a:cubicBezTo>
                  <a:cubicBezTo>
                    <a:pt x="229" y="468"/>
                    <a:pt x="222" y="451"/>
                    <a:pt x="213" y="446"/>
                  </a:cubicBezTo>
                  <a:cubicBezTo>
                    <a:pt x="201" y="453"/>
                    <a:pt x="187" y="459"/>
                    <a:pt x="185" y="476"/>
                  </a:cubicBezTo>
                  <a:cubicBezTo>
                    <a:pt x="181" y="482"/>
                    <a:pt x="181" y="482"/>
                    <a:pt x="181" y="482"/>
                  </a:cubicBezTo>
                  <a:cubicBezTo>
                    <a:pt x="181" y="482"/>
                    <a:pt x="181" y="482"/>
                    <a:pt x="180" y="482"/>
                  </a:cubicBezTo>
                  <a:cubicBezTo>
                    <a:pt x="174" y="475"/>
                    <a:pt x="174" y="464"/>
                    <a:pt x="166" y="459"/>
                  </a:cubicBezTo>
                  <a:cubicBezTo>
                    <a:pt x="154" y="448"/>
                    <a:pt x="145" y="435"/>
                    <a:pt x="133" y="424"/>
                  </a:cubicBezTo>
                  <a:cubicBezTo>
                    <a:pt x="120" y="411"/>
                    <a:pt x="104" y="401"/>
                    <a:pt x="90" y="388"/>
                  </a:cubicBezTo>
                  <a:cubicBezTo>
                    <a:pt x="83" y="380"/>
                    <a:pt x="79" y="370"/>
                    <a:pt x="72" y="363"/>
                  </a:cubicBezTo>
                  <a:cubicBezTo>
                    <a:pt x="62" y="351"/>
                    <a:pt x="53" y="337"/>
                    <a:pt x="41" y="327"/>
                  </a:cubicBezTo>
                  <a:cubicBezTo>
                    <a:pt x="34" y="311"/>
                    <a:pt x="27" y="295"/>
                    <a:pt x="22" y="278"/>
                  </a:cubicBezTo>
                  <a:cubicBezTo>
                    <a:pt x="18" y="267"/>
                    <a:pt x="13" y="257"/>
                    <a:pt x="8" y="246"/>
                  </a:cubicBezTo>
                  <a:cubicBezTo>
                    <a:pt x="6" y="243"/>
                    <a:pt x="0" y="237"/>
                    <a:pt x="8" y="238"/>
                  </a:cubicBezTo>
                  <a:cubicBezTo>
                    <a:pt x="13" y="236"/>
                    <a:pt x="19" y="235"/>
                    <a:pt x="22" y="230"/>
                  </a:cubicBezTo>
                  <a:cubicBezTo>
                    <a:pt x="25" y="224"/>
                    <a:pt x="31" y="218"/>
                    <a:pt x="37" y="214"/>
                  </a:cubicBezTo>
                  <a:cubicBezTo>
                    <a:pt x="40" y="201"/>
                    <a:pt x="41" y="188"/>
                    <a:pt x="41" y="175"/>
                  </a:cubicBezTo>
                  <a:cubicBezTo>
                    <a:pt x="42" y="171"/>
                    <a:pt x="40" y="165"/>
                    <a:pt x="42" y="162"/>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73" name="Google Shape;2857;p3">
              <a:extLst>
                <a:ext uri="{FF2B5EF4-FFF2-40B4-BE49-F238E27FC236}">
                  <a16:creationId xmlns:a16="http://schemas.microsoft.com/office/drawing/2014/main" id="{06154576-FF70-6CB8-E681-C3FF832A784E}"/>
                </a:ext>
              </a:extLst>
            </p:cNvPr>
            <p:cNvSpPr/>
            <p:nvPr/>
          </p:nvSpPr>
          <p:spPr>
            <a:xfrm>
              <a:off x="7448254" y="5944302"/>
              <a:ext cx="39921" cy="79668"/>
            </a:xfrm>
            <a:custGeom>
              <a:avLst/>
              <a:gdLst/>
              <a:ahLst/>
              <a:cxnLst/>
              <a:rect l="l" t="t" r="r" b="b"/>
              <a:pathLst>
                <a:path w="11" h="22" extrusionOk="0">
                  <a:moveTo>
                    <a:pt x="11" y="11"/>
                  </a:moveTo>
                  <a:lnTo>
                    <a:pt x="5" y="22"/>
                  </a:lnTo>
                  <a:lnTo>
                    <a:pt x="0" y="22"/>
                  </a:lnTo>
                  <a:lnTo>
                    <a:pt x="0" y="13"/>
                  </a:lnTo>
                  <a:lnTo>
                    <a:pt x="0" y="6"/>
                  </a:lnTo>
                  <a:lnTo>
                    <a:pt x="0" y="0"/>
                  </a:lnTo>
                  <a:lnTo>
                    <a:pt x="5" y="6"/>
                  </a:lnTo>
                  <a:lnTo>
                    <a:pt x="11" y="11"/>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74" name="Google Shape;2858;p3">
              <a:extLst>
                <a:ext uri="{FF2B5EF4-FFF2-40B4-BE49-F238E27FC236}">
                  <a16:creationId xmlns:a16="http://schemas.microsoft.com/office/drawing/2014/main" id="{BEDE4DE0-39A0-9E27-0430-8F6782A221A1}"/>
                </a:ext>
              </a:extLst>
            </p:cNvPr>
            <p:cNvSpPr/>
            <p:nvPr/>
          </p:nvSpPr>
          <p:spPr>
            <a:xfrm>
              <a:off x="8326503" y="4995537"/>
              <a:ext cx="192344" cy="181062"/>
            </a:xfrm>
            <a:custGeom>
              <a:avLst/>
              <a:gdLst/>
              <a:ahLst/>
              <a:cxnLst/>
              <a:rect l="l" t="t" r="r" b="b"/>
              <a:pathLst>
                <a:path w="53" h="50" extrusionOk="0">
                  <a:moveTo>
                    <a:pt x="53" y="21"/>
                  </a:moveTo>
                  <a:lnTo>
                    <a:pt x="53" y="16"/>
                  </a:lnTo>
                  <a:lnTo>
                    <a:pt x="46" y="9"/>
                  </a:lnTo>
                  <a:lnTo>
                    <a:pt x="44" y="9"/>
                  </a:lnTo>
                  <a:lnTo>
                    <a:pt x="40" y="9"/>
                  </a:lnTo>
                  <a:lnTo>
                    <a:pt x="40" y="7"/>
                  </a:lnTo>
                  <a:lnTo>
                    <a:pt x="38" y="9"/>
                  </a:lnTo>
                  <a:lnTo>
                    <a:pt x="32" y="3"/>
                  </a:lnTo>
                  <a:lnTo>
                    <a:pt x="32" y="0"/>
                  </a:lnTo>
                  <a:lnTo>
                    <a:pt x="30" y="3"/>
                  </a:lnTo>
                  <a:lnTo>
                    <a:pt x="28" y="7"/>
                  </a:lnTo>
                  <a:lnTo>
                    <a:pt x="21" y="9"/>
                  </a:lnTo>
                  <a:lnTo>
                    <a:pt x="21" y="12"/>
                  </a:lnTo>
                  <a:lnTo>
                    <a:pt x="15" y="12"/>
                  </a:lnTo>
                  <a:lnTo>
                    <a:pt x="15" y="9"/>
                  </a:lnTo>
                  <a:lnTo>
                    <a:pt x="13" y="9"/>
                  </a:lnTo>
                  <a:lnTo>
                    <a:pt x="15" y="16"/>
                  </a:lnTo>
                  <a:lnTo>
                    <a:pt x="9" y="16"/>
                  </a:lnTo>
                  <a:lnTo>
                    <a:pt x="7" y="16"/>
                  </a:lnTo>
                  <a:lnTo>
                    <a:pt x="0" y="16"/>
                  </a:lnTo>
                  <a:lnTo>
                    <a:pt x="0" y="18"/>
                  </a:lnTo>
                  <a:lnTo>
                    <a:pt x="9" y="21"/>
                  </a:lnTo>
                  <a:lnTo>
                    <a:pt x="15" y="27"/>
                  </a:lnTo>
                  <a:lnTo>
                    <a:pt x="15" y="30"/>
                  </a:lnTo>
                  <a:lnTo>
                    <a:pt x="13" y="43"/>
                  </a:lnTo>
                  <a:lnTo>
                    <a:pt x="13" y="45"/>
                  </a:lnTo>
                  <a:lnTo>
                    <a:pt x="17" y="50"/>
                  </a:lnTo>
                  <a:lnTo>
                    <a:pt x="32" y="50"/>
                  </a:lnTo>
                  <a:lnTo>
                    <a:pt x="36" y="45"/>
                  </a:lnTo>
                  <a:lnTo>
                    <a:pt x="46" y="45"/>
                  </a:lnTo>
                  <a:lnTo>
                    <a:pt x="53" y="43"/>
                  </a:lnTo>
                  <a:lnTo>
                    <a:pt x="46" y="36"/>
                  </a:lnTo>
                  <a:lnTo>
                    <a:pt x="48" y="30"/>
                  </a:lnTo>
                  <a:lnTo>
                    <a:pt x="46" y="27"/>
                  </a:lnTo>
                  <a:lnTo>
                    <a:pt x="46" y="30"/>
                  </a:lnTo>
                  <a:lnTo>
                    <a:pt x="44" y="27"/>
                  </a:lnTo>
                  <a:lnTo>
                    <a:pt x="48" y="21"/>
                  </a:lnTo>
                  <a:lnTo>
                    <a:pt x="51" y="21"/>
                  </a:lnTo>
                  <a:lnTo>
                    <a:pt x="53" y="21"/>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75" name="Google Shape;2859;p3">
              <a:extLst>
                <a:ext uri="{FF2B5EF4-FFF2-40B4-BE49-F238E27FC236}">
                  <a16:creationId xmlns:a16="http://schemas.microsoft.com/office/drawing/2014/main" id="{84F3FAAA-89A3-BD6C-8CA0-5965B7AE6186}"/>
                </a:ext>
              </a:extLst>
            </p:cNvPr>
            <p:cNvSpPr/>
            <p:nvPr/>
          </p:nvSpPr>
          <p:spPr>
            <a:xfrm>
              <a:off x="8674900" y="4637034"/>
              <a:ext cx="159682" cy="195547"/>
            </a:xfrm>
            <a:custGeom>
              <a:avLst/>
              <a:gdLst/>
              <a:ahLst/>
              <a:cxnLst/>
              <a:rect l="l" t="t" r="r" b="b"/>
              <a:pathLst>
                <a:path w="44" h="54" extrusionOk="0">
                  <a:moveTo>
                    <a:pt x="32" y="7"/>
                  </a:moveTo>
                  <a:lnTo>
                    <a:pt x="30" y="7"/>
                  </a:lnTo>
                  <a:lnTo>
                    <a:pt x="30" y="12"/>
                  </a:lnTo>
                  <a:lnTo>
                    <a:pt x="36" y="14"/>
                  </a:lnTo>
                  <a:lnTo>
                    <a:pt x="36" y="16"/>
                  </a:lnTo>
                  <a:lnTo>
                    <a:pt x="38" y="23"/>
                  </a:lnTo>
                  <a:lnTo>
                    <a:pt x="38" y="25"/>
                  </a:lnTo>
                  <a:lnTo>
                    <a:pt x="40" y="30"/>
                  </a:lnTo>
                  <a:lnTo>
                    <a:pt x="40" y="32"/>
                  </a:lnTo>
                  <a:lnTo>
                    <a:pt x="44" y="39"/>
                  </a:lnTo>
                  <a:lnTo>
                    <a:pt x="32" y="50"/>
                  </a:lnTo>
                  <a:lnTo>
                    <a:pt x="19" y="54"/>
                  </a:lnTo>
                  <a:lnTo>
                    <a:pt x="11" y="50"/>
                  </a:lnTo>
                  <a:lnTo>
                    <a:pt x="11" y="43"/>
                  </a:lnTo>
                  <a:lnTo>
                    <a:pt x="7" y="39"/>
                  </a:lnTo>
                  <a:lnTo>
                    <a:pt x="11" y="39"/>
                  </a:lnTo>
                  <a:lnTo>
                    <a:pt x="21" y="25"/>
                  </a:lnTo>
                  <a:lnTo>
                    <a:pt x="21" y="23"/>
                  </a:lnTo>
                  <a:lnTo>
                    <a:pt x="19" y="23"/>
                  </a:lnTo>
                  <a:lnTo>
                    <a:pt x="15" y="23"/>
                  </a:lnTo>
                  <a:lnTo>
                    <a:pt x="13" y="12"/>
                  </a:lnTo>
                  <a:lnTo>
                    <a:pt x="0" y="7"/>
                  </a:lnTo>
                  <a:lnTo>
                    <a:pt x="5" y="5"/>
                  </a:lnTo>
                  <a:lnTo>
                    <a:pt x="11" y="7"/>
                  </a:lnTo>
                  <a:lnTo>
                    <a:pt x="19" y="7"/>
                  </a:lnTo>
                  <a:lnTo>
                    <a:pt x="21" y="7"/>
                  </a:lnTo>
                  <a:lnTo>
                    <a:pt x="21" y="0"/>
                  </a:lnTo>
                  <a:lnTo>
                    <a:pt x="28" y="0"/>
                  </a:lnTo>
                  <a:lnTo>
                    <a:pt x="32" y="5"/>
                  </a:lnTo>
                  <a:lnTo>
                    <a:pt x="32" y="7"/>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76" name="Google Shape;2860;p3">
              <a:extLst>
                <a:ext uri="{FF2B5EF4-FFF2-40B4-BE49-F238E27FC236}">
                  <a16:creationId xmlns:a16="http://schemas.microsoft.com/office/drawing/2014/main" id="{297F63BE-D833-CCDB-F2C6-8295A6F8236D}"/>
                </a:ext>
              </a:extLst>
            </p:cNvPr>
            <p:cNvSpPr/>
            <p:nvPr/>
          </p:nvSpPr>
          <p:spPr>
            <a:xfrm>
              <a:off x="8950021" y="5746550"/>
              <a:ext cx="261785" cy="246162"/>
            </a:xfrm>
            <a:custGeom>
              <a:avLst/>
              <a:gdLst/>
              <a:ahLst/>
              <a:cxnLst/>
              <a:rect l="l" t="t" r="r" b="b"/>
              <a:pathLst>
                <a:path w="1102" h="879" extrusionOk="0">
                  <a:moveTo>
                    <a:pt x="672" y="173"/>
                  </a:moveTo>
                  <a:cubicBezTo>
                    <a:pt x="673" y="174"/>
                    <a:pt x="674" y="174"/>
                    <a:pt x="676" y="174"/>
                  </a:cubicBezTo>
                  <a:cubicBezTo>
                    <a:pt x="676" y="177"/>
                    <a:pt x="676" y="177"/>
                    <a:pt x="676" y="177"/>
                  </a:cubicBezTo>
                  <a:cubicBezTo>
                    <a:pt x="670" y="187"/>
                    <a:pt x="664" y="198"/>
                    <a:pt x="658" y="209"/>
                  </a:cubicBezTo>
                  <a:cubicBezTo>
                    <a:pt x="653" y="219"/>
                    <a:pt x="647" y="228"/>
                    <a:pt x="638" y="236"/>
                  </a:cubicBezTo>
                  <a:cubicBezTo>
                    <a:pt x="635" y="247"/>
                    <a:pt x="635" y="257"/>
                    <a:pt x="640" y="268"/>
                  </a:cubicBezTo>
                  <a:cubicBezTo>
                    <a:pt x="643" y="278"/>
                    <a:pt x="634" y="296"/>
                    <a:pt x="651" y="295"/>
                  </a:cubicBezTo>
                  <a:cubicBezTo>
                    <a:pt x="663" y="293"/>
                    <a:pt x="676" y="291"/>
                    <a:pt x="688" y="287"/>
                  </a:cubicBezTo>
                  <a:cubicBezTo>
                    <a:pt x="699" y="278"/>
                    <a:pt x="710" y="287"/>
                    <a:pt x="719" y="291"/>
                  </a:cubicBezTo>
                  <a:cubicBezTo>
                    <a:pt x="720" y="290"/>
                    <a:pt x="721" y="289"/>
                    <a:pt x="722" y="288"/>
                  </a:cubicBezTo>
                  <a:cubicBezTo>
                    <a:pt x="723" y="289"/>
                    <a:pt x="723" y="289"/>
                    <a:pt x="723" y="289"/>
                  </a:cubicBezTo>
                  <a:cubicBezTo>
                    <a:pt x="722" y="294"/>
                    <a:pt x="721" y="296"/>
                    <a:pt x="717" y="300"/>
                  </a:cubicBezTo>
                  <a:cubicBezTo>
                    <a:pt x="711" y="310"/>
                    <a:pt x="700" y="323"/>
                    <a:pt x="714" y="332"/>
                  </a:cubicBezTo>
                  <a:cubicBezTo>
                    <a:pt x="717" y="343"/>
                    <a:pt x="721" y="354"/>
                    <a:pt x="732" y="359"/>
                  </a:cubicBezTo>
                  <a:cubicBezTo>
                    <a:pt x="734" y="374"/>
                    <a:pt x="754" y="372"/>
                    <a:pt x="752" y="389"/>
                  </a:cubicBezTo>
                  <a:cubicBezTo>
                    <a:pt x="761" y="397"/>
                    <a:pt x="765" y="410"/>
                    <a:pt x="775" y="416"/>
                  </a:cubicBezTo>
                  <a:cubicBezTo>
                    <a:pt x="790" y="417"/>
                    <a:pt x="798" y="434"/>
                    <a:pt x="810" y="442"/>
                  </a:cubicBezTo>
                  <a:cubicBezTo>
                    <a:pt x="885" y="466"/>
                    <a:pt x="958" y="491"/>
                    <a:pt x="1032" y="516"/>
                  </a:cubicBezTo>
                  <a:cubicBezTo>
                    <a:pt x="1055" y="516"/>
                    <a:pt x="1079" y="515"/>
                    <a:pt x="1102" y="515"/>
                  </a:cubicBezTo>
                  <a:cubicBezTo>
                    <a:pt x="1070" y="551"/>
                    <a:pt x="1037" y="586"/>
                    <a:pt x="1006" y="624"/>
                  </a:cubicBezTo>
                  <a:cubicBezTo>
                    <a:pt x="967" y="668"/>
                    <a:pt x="931" y="715"/>
                    <a:pt x="893" y="761"/>
                  </a:cubicBezTo>
                  <a:cubicBezTo>
                    <a:pt x="878" y="760"/>
                    <a:pt x="863" y="759"/>
                    <a:pt x="848" y="759"/>
                  </a:cubicBezTo>
                  <a:cubicBezTo>
                    <a:pt x="836" y="758"/>
                    <a:pt x="824" y="756"/>
                    <a:pt x="813" y="761"/>
                  </a:cubicBezTo>
                  <a:cubicBezTo>
                    <a:pt x="796" y="763"/>
                    <a:pt x="779" y="772"/>
                    <a:pt x="764" y="781"/>
                  </a:cubicBezTo>
                  <a:cubicBezTo>
                    <a:pt x="749" y="786"/>
                    <a:pt x="751" y="804"/>
                    <a:pt x="739" y="811"/>
                  </a:cubicBezTo>
                  <a:cubicBezTo>
                    <a:pt x="728" y="812"/>
                    <a:pt x="716" y="816"/>
                    <a:pt x="705" y="818"/>
                  </a:cubicBezTo>
                  <a:cubicBezTo>
                    <a:pt x="694" y="816"/>
                    <a:pt x="683" y="819"/>
                    <a:pt x="677" y="828"/>
                  </a:cubicBezTo>
                  <a:cubicBezTo>
                    <a:pt x="676" y="832"/>
                    <a:pt x="675" y="834"/>
                    <a:pt x="673" y="835"/>
                  </a:cubicBezTo>
                  <a:cubicBezTo>
                    <a:pt x="668" y="839"/>
                    <a:pt x="659" y="833"/>
                    <a:pt x="652" y="835"/>
                  </a:cubicBezTo>
                  <a:cubicBezTo>
                    <a:pt x="638" y="837"/>
                    <a:pt x="617" y="845"/>
                    <a:pt x="609" y="829"/>
                  </a:cubicBezTo>
                  <a:cubicBezTo>
                    <a:pt x="601" y="826"/>
                    <a:pt x="594" y="808"/>
                    <a:pt x="584" y="816"/>
                  </a:cubicBezTo>
                  <a:cubicBezTo>
                    <a:pt x="573" y="820"/>
                    <a:pt x="563" y="825"/>
                    <a:pt x="553" y="830"/>
                  </a:cubicBezTo>
                  <a:cubicBezTo>
                    <a:pt x="542" y="836"/>
                    <a:pt x="528" y="840"/>
                    <a:pt x="521" y="851"/>
                  </a:cubicBezTo>
                  <a:cubicBezTo>
                    <a:pt x="520" y="863"/>
                    <a:pt x="505" y="868"/>
                    <a:pt x="502" y="879"/>
                  </a:cubicBezTo>
                  <a:cubicBezTo>
                    <a:pt x="491" y="876"/>
                    <a:pt x="478" y="876"/>
                    <a:pt x="465" y="872"/>
                  </a:cubicBezTo>
                  <a:cubicBezTo>
                    <a:pt x="450" y="875"/>
                    <a:pt x="439" y="866"/>
                    <a:pt x="425" y="864"/>
                  </a:cubicBezTo>
                  <a:cubicBezTo>
                    <a:pt x="412" y="868"/>
                    <a:pt x="394" y="869"/>
                    <a:pt x="385" y="857"/>
                  </a:cubicBezTo>
                  <a:cubicBezTo>
                    <a:pt x="364" y="843"/>
                    <a:pt x="344" y="829"/>
                    <a:pt x="323" y="816"/>
                  </a:cubicBezTo>
                  <a:cubicBezTo>
                    <a:pt x="310" y="801"/>
                    <a:pt x="291" y="803"/>
                    <a:pt x="274" y="803"/>
                  </a:cubicBezTo>
                  <a:cubicBezTo>
                    <a:pt x="260" y="801"/>
                    <a:pt x="234" y="810"/>
                    <a:pt x="232" y="789"/>
                  </a:cubicBezTo>
                  <a:cubicBezTo>
                    <a:pt x="227" y="789"/>
                    <a:pt x="227" y="789"/>
                    <a:pt x="227" y="789"/>
                  </a:cubicBezTo>
                  <a:cubicBezTo>
                    <a:pt x="235" y="786"/>
                    <a:pt x="215" y="778"/>
                    <a:pt x="219" y="769"/>
                  </a:cubicBezTo>
                  <a:cubicBezTo>
                    <a:pt x="216" y="757"/>
                    <a:pt x="229" y="740"/>
                    <a:pt x="216" y="733"/>
                  </a:cubicBezTo>
                  <a:cubicBezTo>
                    <a:pt x="206" y="731"/>
                    <a:pt x="195" y="724"/>
                    <a:pt x="186" y="733"/>
                  </a:cubicBezTo>
                  <a:cubicBezTo>
                    <a:pt x="179" y="729"/>
                    <a:pt x="183" y="717"/>
                    <a:pt x="172" y="715"/>
                  </a:cubicBezTo>
                  <a:cubicBezTo>
                    <a:pt x="166" y="706"/>
                    <a:pt x="159" y="697"/>
                    <a:pt x="158" y="685"/>
                  </a:cubicBezTo>
                  <a:cubicBezTo>
                    <a:pt x="154" y="671"/>
                    <a:pt x="146" y="658"/>
                    <a:pt x="142" y="644"/>
                  </a:cubicBezTo>
                  <a:cubicBezTo>
                    <a:pt x="142" y="628"/>
                    <a:pt x="120" y="632"/>
                    <a:pt x="120" y="617"/>
                  </a:cubicBezTo>
                  <a:cubicBezTo>
                    <a:pt x="111" y="611"/>
                    <a:pt x="98" y="610"/>
                    <a:pt x="95" y="596"/>
                  </a:cubicBezTo>
                  <a:cubicBezTo>
                    <a:pt x="81" y="593"/>
                    <a:pt x="87" y="573"/>
                    <a:pt x="72" y="568"/>
                  </a:cubicBezTo>
                  <a:cubicBezTo>
                    <a:pt x="60" y="558"/>
                    <a:pt x="46" y="551"/>
                    <a:pt x="29" y="553"/>
                  </a:cubicBezTo>
                  <a:cubicBezTo>
                    <a:pt x="22" y="547"/>
                    <a:pt x="0" y="550"/>
                    <a:pt x="9" y="534"/>
                  </a:cubicBezTo>
                  <a:cubicBezTo>
                    <a:pt x="16" y="526"/>
                    <a:pt x="24" y="517"/>
                    <a:pt x="18" y="507"/>
                  </a:cubicBezTo>
                  <a:cubicBezTo>
                    <a:pt x="21" y="492"/>
                    <a:pt x="42" y="499"/>
                    <a:pt x="54" y="498"/>
                  </a:cubicBezTo>
                  <a:cubicBezTo>
                    <a:pt x="60" y="510"/>
                    <a:pt x="74" y="498"/>
                    <a:pt x="83" y="494"/>
                  </a:cubicBezTo>
                  <a:cubicBezTo>
                    <a:pt x="93" y="484"/>
                    <a:pt x="87" y="468"/>
                    <a:pt x="88" y="456"/>
                  </a:cubicBezTo>
                  <a:cubicBezTo>
                    <a:pt x="87" y="441"/>
                    <a:pt x="83" y="426"/>
                    <a:pt x="83" y="411"/>
                  </a:cubicBezTo>
                  <a:cubicBezTo>
                    <a:pt x="86" y="399"/>
                    <a:pt x="89" y="386"/>
                    <a:pt x="94" y="375"/>
                  </a:cubicBezTo>
                  <a:cubicBezTo>
                    <a:pt x="104" y="364"/>
                    <a:pt x="97" y="350"/>
                    <a:pt x="94" y="338"/>
                  </a:cubicBezTo>
                  <a:cubicBezTo>
                    <a:pt x="101" y="328"/>
                    <a:pt x="106" y="308"/>
                    <a:pt x="120" y="313"/>
                  </a:cubicBezTo>
                  <a:cubicBezTo>
                    <a:pt x="128" y="318"/>
                    <a:pt x="131" y="331"/>
                    <a:pt x="138" y="318"/>
                  </a:cubicBezTo>
                  <a:cubicBezTo>
                    <a:pt x="148" y="311"/>
                    <a:pt x="137" y="301"/>
                    <a:pt x="144" y="293"/>
                  </a:cubicBezTo>
                  <a:cubicBezTo>
                    <a:pt x="137" y="276"/>
                    <a:pt x="155" y="262"/>
                    <a:pt x="146" y="246"/>
                  </a:cubicBezTo>
                  <a:cubicBezTo>
                    <a:pt x="148" y="232"/>
                    <a:pt x="168" y="230"/>
                    <a:pt x="168" y="214"/>
                  </a:cubicBezTo>
                  <a:cubicBezTo>
                    <a:pt x="175" y="203"/>
                    <a:pt x="178" y="189"/>
                    <a:pt x="187" y="179"/>
                  </a:cubicBezTo>
                  <a:cubicBezTo>
                    <a:pt x="193" y="166"/>
                    <a:pt x="213" y="173"/>
                    <a:pt x="222" y="167"/>
                  </a:cubicBezTo>
                  <a:cubicBezTo>
                    <a:pt x="219" y="150"/>
                    <a:pt x="222" y="134"/>
                    <a:pt x="226" y="118"/>
                  </a:cubicBezTo>
                  <a:cubicBezTo>
                    <a:pt x="235" y="108"/>
                    <a:pt x="237" y="96"/>
                    <a:pt x="240" y="83"/>
                  </a:cubicBezTo>
                  <a:cubicBezTo>
                    <a:pt x="235" y="72"/>
                    <a:pt x="241" y="61"/>
                    <a:pt x="242" y="50"/>
                  </a:cubicBezTo>
                  <a:cubicBezTo>
                    <a:pt x="242" y="50"/>
                    <a:pt x="242" y="50"/>
                    <a:pt x="242" y="50"/>
                  </a:cubicBezTo>
                  <a:cubicBezTo>
                    <a:pt x="253" y="40"/>
                    <a:pt x="269" y="49"/>
                    <a:pt x="280" y="47"/>
                  </a:cubicBezTo>
                  <a:cubicBezTo>
                    <a:pt x="280" y="31"/>
                    <a:pt x="300" y="30"/>
                    <a:pt x="304" y="44"/>
                  </a:cubicBezTo>
                  <a:cubicBezTo>
                    <a:pt x="309" y="51"/>
                    <a:pt x="319" y="69"/>
                    <a:pt x="321" y="51"/>
                  </a:cubicBezTo>
                  <a:cubicBezTo>
                    <a:pt x="327" y="34"/>
                    <a:pt x="332" y="17"/>
                    <a:pt x="338" y="0"/>
                  </a:cubicBezTo>
                  <a:cubicBezTo>
                    <a:pt x="343" y="12"/>
                    <a:pt x="355" y="14"/>
                    <a:pt x="365" y="17"/>
                  </a:cubicBezTo>
                  <a:cubicBezTo>
                    <a:pt x="370" y="31"/>
                    <a:pt x="384" y="40"/>
                    <a:pt x="398" y="31"/>
                  </a:cubicBezTo>
                  <a:cubicBezTo>
                    <a:pt x="410" y="33"/>
                    <a:pt x="416" y="18"/>
                    <a:pt x="425" y="16"/>
                  </a:cubicBezTo>
                  <a:cubicBezTo>
                    <a:pt x="434" y="20"/>
                    <a:pt x="432" y="36"/>
                    <a:pt x="444" y="27"/>
                  </a:cubicBezTo>
                  <a:cubicBezTo>
                    <a:pt x="453" y="28"/>
                    <a:pt x="458" y="17"/>
                    <a:pt x="466" y="25"/>
                  </a:cubicBezTo>
                  <a:cubicBezTo>
                    <a:pt x="477" y="24"/>
                    <a:pt x="487" y="34"/>
                    <a:pt x="499" y="28"/>
                  </a:cubicBezTo>
                  <a:cubicBezTo>
                    <a:pt x="514" y="27"/>
                    <a:pt x="520" y="43"/>
                    <a:pt x="534" y="46"/>
                  </a:cubicBezTo>
                  <a:cubicBezTo>
                    <a:pt x="546" y="47"/>
                    <a:pt x="556" y="53"/>
                    <a:pt x="564" y="63"/>
                  </a:cubicBezTo>
                  <a:cubicBezTo>
                    <a:pt x="574" y="71"/>
                    <a:pt x="577" y="84"/>
                    <a:pt x="586" y="93"/>
                  </a:cubicBezTo>
                  <a:cubicBezTo>
                    <a:pt x="601" y="102"/>
                    <a:pt x="616" y="110"/>
                    <a:pt x="628" y="123"/>
                  </a:cubicBezTo>
                  <a:cubicBezTo>
                    <a:pt x="635" y="132"/>
                    <a:pt x="637" y="147"/>
                    <a:pt x="650" y="150"/>
                  </a:cubicBezTo>
                  <a:cubicBezTo>
                    <a:pt x="661" y="153"/>
                    <a:pt x="665" y="164"/>
                    <a:pt x="672" y="173"/>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77" name="Google Shape;2861;p3">
              <a:extLst>
                <a:ext uri="{FF2B5EF4-FFF2-40B4-BE49-F238E27FC236}">
                  <a16:creationId xmlns:a16="http://schemas.microsoft.com/office/drawing/2014/main" id="{16115BB5-C2BC-521A-1BF8-F598B37579CE}"/>
                </a:ext>
              </a:extLst>
            </p:cNvPr>
            <p:cNvSpPr/>
            <p:nvPr/>
          </p:nvSpPr>
          <p:spPr>
            <a:xfrm>
              <a:off x="8743854" y="4832581"/>
              <a:ext cx="61696" cy="43455"/>
            </a:xfrm>
            <a:custGeom>
              <a:avLst/>
              <a:gdLst/>
              <a:ahLst/>
              <a:cxnLst/>
              <a:rect l="l" t="t" r="r" b="b"/>
              <a:pathLst>
                <a:path w="17" h="12" extrusionOk="0">
                  <a:moveTo>
                    <a:pt x="2" y="9"/>
                  </a:moveTo>
                  <a:lnTo>
                    <a:pt x="0" y="9"/>
                  </a:lnTo>
                  <a:lnTo>
                    <a:pt x="0" y="3"/>
                  </a:lnTo>
                  <a:lnTo>
                    <a:pt x="9" y="0"/>
                  </a:lnTo>
                  <a:lnTo>
                    <a:pt x="17" y="3"/>
                  </a:lnTo>
                  <a:lnTo>
                    <a:pt x="13" y="3"/>
                  </a:lnTo>
                  <a:lnTo>
                    <a:pt x="11" y="5"/>
                  </a:lnTo>
                  <a:lnTo>
                    <a:pt x="13" y="9"/>
                  </a:lnTo>
                  <a:lnTo>
                    <a:pt x="13" y="12"/>
                  </a:lnTo>
                  <a:lnTo>
                    <a:pt x="4" y="9"/>
                  </a:lnTo>
                  <a:lnTo>
                    <a:pt x="2" y="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78" name="Google Shape;2862;p3">
              <a:extLst>
                <a:ext uri="{FF2B5EF4-FFF2-40B4-BE49-F238E27FC236}">
                  <a16:creationId xmlns:a16="http://schemas.microsoft.com/office/drawing/2014/main" id="{7C8F636F-B81F-DDE4-E4A3-BFFF6C84A662}"/>
                </a:ext>
              </a:extLst>
            </p:cNvPr>
            <p:cNvSpPr/>
            <p:nvPr/>
          </p:nvSpPr>
          <p:spPr>
            <a:xfrm>
              <a:off x="9004310" y="5679316"/>
              <a:ext cx="118240" cy="119828"/>
            </a:xfrm>
            <a:custGeom>
              <a:avLst/>
              <a:gdLst/>
              <a:ahLst/>
              <a:cxnLst/>
              <a:rect l="l" t="t" r="r" b="b"/>
              <a:pathLst>
                <a:path w="497" h="428" extrusionOk="0">
                  <a:moveTo>
                    <a:pt x="12" y="289"/>
                  </a:moveTo>
                  <a:cubicBezTo>
                    <a:pt x="12" y="286"/>
                    <a:pt x="12" y="282"/>
                    <a:pt x="10" y="279"/>
                  </a:cubicBezTo>
                  <a:cubicBezTo>
                    <a:pt x="6" y="260"/>
                    <a:pt x="4" y="241"/>
                    <a:pt x="0" y="222"/>
                  </a:cubicBezTo>
                  <a:cubicBezTo>
                    <a:pt x="11" y="213"/>
                    <a:pt x="12" y="198"/>
                    <a:pt x="13" y="185"/>
                  </a:cubicBezTo>
                  <a:cubicBezTo>
                    <a:pt x="17" y="171"/>
                    <a:pt x="25" y="157"/>
                    <a:pt x="28" y="142"/>
                  </a:cubicBezTo>
                  <a:cubicBezTo>
                    <a:pt x="39" y="128"/>
                    <a:pt x="15" y="111"/>
                    <a:pt x="31" y="98"/>
                  </a:cubicBezTo>
                  <a:cubicBezTo>
                    <a:pt x="33" y="90"/>
                    <a:pt x="22" y="67"/>
                    <a:pt x="39" y="77"/>
                  </a:cubicBezTo>
                  <a:cubicBezTo>
                    <a:pt x="51" y="78"/>
                    <a:pt x="69" y="75"/>
                    <a:pt x="65" y="57"/>
                  </a:cubicBezTo>
                  <a:cubicBezTo>
                    <a:pt x="65" y="47"/>
                    <a:pt x="82" y="54"/>
                    <a:pt x="83" y="42"/>
                  </a:cubicBezTo>
                  <a:cubicBezTo>
                    <a:pt x="93" y="50"/>
                    <a:pt x="99" y="28"/>
                    <a:pt x="106" y="40"/>
                  </a:cubicBezTo>
                  <a:cubicBezTo>
                    <a:pt x="106" y="30"/>
                    <a:pt x="117" y="41"/>
                    <a:pt x="118" y="30"/>
                  </a:cubicBezTo>
                  <a:cubicBezTo>
                    <a:pt x="127" y="22"/>
                    <a:pt x="125" y="7"/>
                    <a:pt x="136" y="0"/>
                  </a:cubicBezTo>
                  <a:cubicBezTo>
                    <a:pt x="144" y="11"/>
                    <a:pt x="150" y="23"/>
                    <a:pt x="158" y="34"/>
                  </a:cubicBezTo>
                  <a:cubicBezTo>
                    <a:pt x="163" y="44"/>
                    <a:pt x="168" y="54"/>
                    <a:pt x="171" y="65"/>
                  </a:cubicBezTo>
                  <a:cubicBezTo>
                    <a:pt x="173" y="76"/>
                    <a:pt x="179" y="85"/>
                    <a:pt x="184" y="95"/>
                  </a:cubicBezTo>
                  <a:cubicBezTo>
                    <a:pt x="189" y="117"/>
                    <a:pt x="194" y="139"/>
                    <a:pt x="202" y="160"/>
                  </a:cubicBezTo>
                  <a:cubicBezTo>
                    <a:pt x="207" y="168"/>
                    <a:pt x="213" y="176"/>
                    <a:pt x="217" y="185"/>
                  </a:cubicBezTo>
                  <a:cubicBezTo>
                    <a:pt x="225" y="196"/>
                    <a:pt x="234" y="207"/>
                    <a:pt x="242" y="219"/>
                  </a:cubicBezTo>
                  <a:cubicBezTo>
                    <a:pt x="243" y="213"/>
                    <a:pt x="244" y="207"/>
                    <a:pt x="243" y="202"/>
                  </a:cubicBezTo>
                  <a:cubicBezTo>
                    <a:pt x="241" y="196"/>
                    <a:pt x="245" y="192"/>
                    <a:pt x="247" y="187"/>
                  </a:cubicBezTo>
                  <a:cubicBezTo>
                    <a:pt x="252" y="196"/>
                    <a:pt x="257" y="204"/>
                    <a:pt x="261" y="212"/>
                  </a:cubicBezTo>
                  <a:cubicBezTo>
                    <a:pt x="263" y="217"/>
                    <a:pt x="266" y="221"/>
                    <a:pt x="271" y="223"/>
                  </a:cubicBezTo>
                  <a:cubicBezTo>
                    <a:pt x="274" y="228"/>
                    <a:pt x="280" y="225"/>
                    <a:pt x="285" y="226"/>
                  </a:cubicBezTo>
                  <a:cubicBezTo>
                    <a:pt x="291" y="227"/>
                    <a:pt x="298" y="228"/>
                    <a:pt x="303" y="232"/>
                  </a:cubicBezTo>
                  <a:cubicBezTo>
                    <a:pt x="308" y="234"/>
                    <a:pt x="309" y="238"/>
                    <a:pt x="310" y="243"/>
                  </a:cubicBezTo>
                  <a:cubicBezTo>
                    <a:pt x="317" y="244"/>
                    <a:pt x="323" y="246"/>
                    <a:pt x="330" y="248"/>
                  </a:cubicBezTo>
                  <a:cubicBezTo>
                    <a:pt x="338" y="249"/>
                    <a:pt x="345" y="254"/>
                    <a:pt x="352" y="258"/>
                  </a:cubicBezTo>
                  <a:cubicBezTo>
                    <a:pt x="363" y="271"/>
                    <a:pt x="373" y="286"/>
                    <a:pt x="384" y="299"/>
                  </a:cubicBezTo>
                  <a:cubicBezTo>
                    <a:pt x="389" y="307"/>
                    <a:pt x="398" y="310"/>
                    <a:pt x="405" y="315"/>
                  </a:cubicBezTo>
                  <a:cubicBezTo>
                    <a:pt x="416" y="323"/>
                    <a:pt x="427" y="331"/>
                    <a:pt x="435" y="342"/>
                  </a:cubicBezTo>
                  <a:cubicBezTo>
                    <a:pt x="440" y="351"/>
                    <a:pt x="449" y="358"/>
                    <a:pt x="458" y="364"/>
                  </a:cubicBezTo>
                  <a:cubicBezTo>
                    <a:pt x="465" y="370"/>
                    <a:pt x="470" y="378"/>
                    <a:pt x="474" y="386"/>
                  </a:cubicBezTo>
                  <a:cubicBezTo>
                    <a:pt x="480" y="387"/>
                    <a:pt x="487" y="387"/>
                    <a:pt x="493" y="389"/>
                  </a:cubicBezTo>
                  <a:cubicBezTo>
                    <a:pt x="494" y="391"/>
                    <a:pt x="495" y="393"/>
                    <a:pt x="497" y="395"/>
                  </a:cubicBezTo>
                  <a:cubicBezTo>
                    <a:pt x="496" y="396"/>
                    <a:pt x="496" y="396"/>
                    <a:pt x="496" y="396"/>
                  </a:cubicBezTo>
                  <a:cubicBezTo>
                    <a:pt x="490" y="400"/>
                    <a:pt x="481" y="401"/>
                    <a:pt x="476" y="408"/>
                  </a:cubicBezTo>
                  <a:cubicBezTo>
                    <a:pt x="478" y="416"/>
                    <a:pt x="468" y="428"/>
                    <a:pt x="461" y="417"/>
                  </a:cubicBezTo>
                  <a:cubicBezTo>
                    <a:pt x="457" y="409"/>
                    <a:pt x="451" y="413"/>
                    <a:pt x="446" y="413"/>
                  </a:cubicBezTo>
                  <a:cubicBezTo>
                    <a:pt x="444" y="413"/>
                    <a:pt x="443" y="413"/>
                    <a:pt x="442" y="412"/>
                  </a:cubicBezTo>
                  <a:cubicBezTo>
                    <a:pt x="435" y="403"/>
                    <a:pt x="431" y="392"/>
                    <a:pt x="420" y="389"/>
                  </a:cubicBezTo>
                  <a:cubicBezTo>
                    <a:pt x="407" y="386"/>
                    <a:pt x="405" y="371"/>
                    <a:pt x="398" y="362"/>
                  </a:cubicBezTo>
                  <a:cubicBezTo>
                    <a:pt x="386" y="349"/>
                    <a:pt x="371" y="341"/>
                    <a:pt x="356" y="332"/>
                  </a:cubicBezTo>
                  <a:cubicBezTo>
                    <a:pt x="347" y="323"/>
                    <a:pt x="344" y="310"/>
                    <a:pt x="334" y="302"/>
                  </a:cubicBezTo>
                  <a:cubicBezTo>
                    <a:pt x="326" y="292"/>
                    <a:pt x="316" y="286"/>
                    <a:pt x="304" y="285"/>
                  </a:cubicBezTo>
                  <a:cubicBezTo>
                    <a:pt x="290" y="282"/>
                    <a:pt x="284" y="266"/>
                    <a:pt x="269" y="267"/>
                  </a:cubicBezTo>
                  <a:cubicBezTo>
                    <a:pt x="257" y="273"/>
                    <a:pt x="247" y="263"/>
                    <a:pt x="236" y="264"/>
                  </a:cubicBezTo>
                  <a:cubicBezTo>
                    <a:pt x="228" y="256"/>
                    <a:pt x="223" y="267"/>
                    <a:pt x="214" y="266"/>
                  </a:cubicBezTo>
                  <a:cubicBezTo>
                    <a:pt x="202" y="275"/>
                    <a:pt x="204" y="259"/>
                    <a:pt x="195" y="255"/>
                  </a:cubicBezTo>
                  <a:cubicBezTo>
                    <a:pt x="186" y="257"/>
                    <a:pt x="180" y="272"/>
                    <a:pt x="168" y="270"/>
                  </a:cubicBezTo>
                  <a:cubicBezTo>
                    <a:pt x="154" y="279"/>
                    <a:pt x="140" y="270"/>
                    <a:pt x="135" y="256"/>
                  </a:cubicBezTo>
                  <a:cubicBezTo>
                    <a:pt x="125" y="253"/>
                    <a:pt x="113" y="251"/>
                    <a:pt x="108" y="239"/>
                  </a:cubicBezTo>
                  <a:cubicBezTo>
                    <a:pt x="102" y="256"/>
                    <a:pt x="97" y="273"/>
                    <a:pt x="91" y="290"/>
                  </a:cubicBezTo>
                  <a:cubicBezTo>
                    <a:pt x="89" y="308"/>
                    <a:pt x="79" y="290"/>
                    <a:pt x="74" y="283"/>
                  </a:cubicBezTo>
                  <a:cubicBezTo>
                    <a:pt x="70" y="269"/>
                    <a:pt x="50" y="270"/>
                    <a:pt x="50" y="286"/>
                  </a:cubicBezTo>
                  <a:cubicBezTo>
                    <a:pt x="39" y="288"/>
                    <a:pt x="23" y="279"/>
                    <a:pt x="12" y="289"/>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79" name="Google Shape;2863;p3">
              <a:extLst>
                <a:ext uri="{FF2B5EF4-FFF2-40B4-BE49-F238E27FC236}">
                  <a16:creationId xmlns:a16="http://schemas.microsoft.com/office/drawing/2014/main" id="{CA625FF2-BB50-DA83-BACB-A6094BCB4DD3}"/>
                </a:ext>
              </a:extLst>
            </p:cNvPr>
            <p:cNvSpPr/>
            <p:nvPr/>
          </p:nvSpPr>
          <p:spPr>
            <a:xfrm>
              <a:off x="8529510" y="6015485"/>
              <a:ext cx="36347" cy="34701"/>
            </a:xfrm>
            <a:custGeom>
              <a:avLst/>
              <a:gdLst/>
              <a:ahLst/>
              <a:cxnLst/>
              <a:rect l="l" t="t" r="r" b="b"/>
              <a:pathLst>
                <a:path w="154" h="122" extrusionOk="0">
                  <a:moveTo>
                    <a:pt x="19" y="103"/>
                  </a:moveTo>
                  <a:cubicBezTo>
                    <a:pt x="13" y="99"/>
                    <a:pt x="6" y="96"/>
                    <a:pt x="0" y="92"/>
                  </a:cubicBezTo>
                  <a:cubicBezTo>
                    <a:pt x="4" y="81"/>
                    <a:pt x="15" y="73"/>
                    <a:pt x="16" y="61"/>
                  </a:cubicBezTo>
                  <a:cubicBezTo>
                    <a:pt x="17" y="51"/>
                    <a:pt x="23" y="43"/>
                    <a:pt x="27" y="34"/>
                  </a:cubicBezTo>
                  <a:cubicBezTo>
                    <a:pt x="27" y="25"/>
                    <a:pt x="27" y="16"/>
                    <a:pt x="30" y="8"/>
                  </a:cubicBezTo>
                  <a:cubicBezTo>
                    <a:pt x="30" y="5"/>
                    <a:pt x="30" y="3"/>
                    <a:pt x="30" y="0"/>
                  </a:cubicBezTo>
                  <a:cubicBezTo>
                    <a:pt x="31" y="0"/>
                    <a:pt x="31" y="0"/>
                    <a:pt x="31" y="0"/>
                  </a:cubicBezTo>
                  <a:cubicBezTo>
                    <a:pt x="33" y="4"/>
                    <a:pt x="36" y="15"/>
                    <a:pt x="42" y="17"/>
                  </a:cubicBezTo>
                  <a:cubicBezTo>
                    <a:pt x="59" y="23"/>
                    <a:pt x="81" y="18"/>
                    <a:pt x="99" y="20"/>
                  </a:cubicBezTo>
                  <a:cubicBezTo>
                    <a:pt x="116" y="19"/>
                    <a:pt x="134" y="20"/>
                    <a:pt x="151" y="20"/>
                  </a:cubicBezTo>
                  <a:cubicBezTo>
                    <a:pt x="151" y="20"/>
                    <a:pt x="151" y="19"/>
                    <a:pt x="151" y="19"/>
                  </a:cubicBezTo>
                  <a:cubicBezTo>
                    <a:pt x="153" y="20"/>
                    <a:pt x="153" y="20"/>
                    <a:pt x="153" y="20"/>
                  </a:cubicBezTo>
                  <a:cubicBezTo>
                    <a:pt x="154" y="49"/>
                    <a:pt x="153" y="78"/>
                    <a:pt x="154" y="108"/>
                  </a:cubicBezTo>
                  <a:cubicBezTo>
                    <a:pt x="120" y="108"/>
                    <a:pt x="86" y="108"/>
                    <a:pt x="52" y="108"/>
                  </a:cubicBezTo>
                  <a:cubicBezTo>
                    <a:pt x="46" y="122"/>
                    <a:pt x="30" y="92"/>
                    <a:pt x="19" y="107"/>
                  </a:cubicBezTo>
                  <a:cubicBezTo>
                    <a:pt x="20" y="106"/>
                    <a:pt x="20" y="105"/>
                    <a:pt x="19" y="103"/>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80" name="Google Shape;2864;p3">
              <a:extLst>
                <a:ext uri="{FF2B5EF4-FFF2-40B4-BE49-F238E27FC236}">
                  <a16:creationId xmlns:a16="http://schemas.microsoft.com/office/drawing/2014/main" id="{5EDB721E-E603-C35F-52A3-3E8F15449535}"/>
                </a:ext>
              </a:extLst>
            </p:cNvPr>
            <p:cNvSpPr/>
            <p:nvPr/>
          </p:nvSpPr>
          <p:spPr>
            <a:xfrm>
              <a:off x="6842189" y="5755998"/>
              <a:ext cx="39921" cy="39833"/>
            </a:xfrm>
            <a:custGeom>
              <a:avLst/>
              <a:gdLst/>
              <a:ahLst/>
              <a:cxnLst/>
              <a:rect l="l" t="t" r="r" b="b"/>
              <a:pathLst>
                <a:path w="11" h="11" extrusionOk="0">
                  <a:moveTo>
                    <a:pt x="11" y="7"/>
                  </a:moveTo>
                  <a:lnTo>
                    <a:pt x="2" y="0"/>
                  </a:lnTo>
                  <a:lnTo>
                    <a:pt x="0" y="7"/>
                  </a:lnTo>
                  <a:lnTo>
                    <a:pt x="2" y="7"/>
                  </a:lnTo>
                  <a:lnTo>
                    <a:pt x="11" y="11"/>
                  </a:lnTo>
                  <a:lnTo>
                    <a:pt x="11" y="9"/>
                  </a:lnTo>
                  <a:lnTo>
                    <a:pt x="11" y="7"/>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81" name="Google Shape;2866;p3">
              <a:extLst>
                <a:ext uri="{FF2B5EF4-FFF2-40B4-BE49-F238E27FC236}">
                  <a16:creationId xmlns:a16="http://schemas.microsoft.com/office/drawing/2014/main" id="{DA05F56D-2E8E-CAAE-05E8-47BF2EBBA96E}"/>
                </a:ext>
              </a:extLst>
            </p:cNvPr>
            <p:cNvSpPr/>
            <p:nvPr/>
          </p:nvSpPr>
          <p:spPr>
            <a:xfrm>
              <a:off x="8896278" y="5404736"/>
              <a:ext cx="61684" cy="83276"/>
            </a:xfrm>
            <a:custGeom>
              <a:avLst/>
              <a:gdLst/>
              <a:ahLst/>
              <a:cxnLst/>
              <a:rect l="l" t="t" r="r" b="b"/>
              <a:pathLst>
                <a:path w="10000" h="10000" extrusionOk="0">
                  <a:moveTo>
                    <a:pt x="8825" y="869"/>
                  </a:moveTo>
                  <a:lnTo>
                    <a:pt x="4706" y="869"/>
                  </a:lnTo>
                  <a:lnTo>
                    <a:pt x="3532" y="869"/>
                  </a:lnTo>
                  <a:lnTo>
                    <a:pt x="1177" y="869"/>
                  </a:lnTo>
                  <a:lnTo>
                    <a:pt x="1177" y="0"/>
                  </a:lnTo>
                  <a:lnTo>
                    <a:pt x="0" y="0"/>
                  </a:lnTo>
                  <a:lnTo>
                    <a:pt x="3532" y="3914"/>
                  </a:lnTo>
                  <a:lnTo>
                    <a:pt x="8825" y="10000"/>
                  </a:lnTo>
                  <a:lnTo>
                    <a:pt x="10000" y="4783"/>
                  </a:lnTo>
                  <a:lnTo>
                    <a:pt x="8825" y="3044"/>
                  </a:lnTo>
                  <a:lnTo>
                    <a:pt x="8825" y="86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82" name="Google Shape;2867;p3">
              <a:extLst>
                <a:ext uri="{FF2B5EF4-FFF2-40B4-BE49-F238E27FC236}">
                  <a16:creationId xmlns:a16="http://schemas.microsoft.com/office/drawing/2014/main" id="{B3D0681D-6B5B-F055-65C5-A6509C4952A8}"/>
                </a:ext>
              </a:extLst>
            </p:cNvPr>
            <p:cNvSpPr/>
            <p:nvPr/>
          </p:nvSpPr>
          <p:spPr>
            <a:xfrm>
              <a:off x="8787773" y="5401705"/>
              <a:ext cx="192466" cy="200616"/>
            </a:xfrm>
            <a:custGeom>
              <a:avLst/>
              <a:gdLst/>
              <a:ahLst/>
              <a:cxnLst/>
              <a:rect l="l" t="t" r="r" b="b"/>
              <a:pathLst>
                <a:path w="10008" h="10000" extrusionOk="0">
                  <a:moveTo>
                    <a:pt x="292" y="182"/>
                  </a:moveTo>
                  <a:cubicBezTo>
                    <a:pt x="416" y="168"/>
                    <a:pt x="540" y="98"/>
                    <a:pt x="663" y="98"/>
                  </a:cubicBezTo>
                  <a:cubicBezTo>
                    <a:pt x="775" y="70"/>
                    <a:pt x="874" y="98"/>
                    <a:pt x="985" y="126"/>
                  </a:cubicBezTo>
                  <a:cubicBezTo>
                    <a:pt x="1121" y="154"/>
                    <a:pt x="1270" y="154"/>
                    <a:pt x="1418" y="168"/>
                  </a:cubicBezTo>
                  <a:cubicBezTo>
                    <a:pt x="1542" y="182"/>
                    <a:pt x="1678" y="209"/>
                    <a:pt x="1802" y="251"/>
                  </a:cubicBezTo>
                  <a:cubicBezTo>
                    <a:pt x="1901" y="279"/>
                    <a:pt x="2000" y="349"/>
                    <a:pt x="2087" y="405"/>
                  </a:cubicBezTo>
                  <a:cubicBezTo>
                    <a:pt x="2186" y="447"/>
                    <a:pt x="2285" y="433"/>
                    <a:pt x="2384" y="461"/>
                  </a:cubicBezTo>
                  <a:cubicBezTo>
                    <a:pt x="2470" y="475"/>
                    <a:pt x="2532" y="531"/>
                    <a:pt x="2594" y="573"/>
                  </a:cubicBezTo>
                  <a:cubicBezTo>
                    <a:pt x="2681" y="587"/>
                    <a:pt x="2780" y="559"/>
                    <a:pt x="2879" y="573"/>
                  </a:cubicBezTo>
                  <a:cubicBezTo>
                    <a:pt x="3052" y="628"/>
                    <a:pt x="3225" y="656"/>
                    <a:pt x="3386" y="754"/>
                  </a:cubicBezTo>
                  <a:cubicBezTo>
                    <a:pt x="3436" y="810"/>
                    <a:pt x="3497" y="754"/>
                    <a:pt x="3559" y="740"/>
                  </a:cubicBezTo>
                  <a:cubicBezTo>
                    <a:pt x="3683" y="726"/>
                    <a:pt x="3770" y="628"/>
                    <a:pt x="3881" y="573"/>
                  </a:cubicBezTo>
                  <a:cubicBezTo>
                    <a:pt x="3993" y="461"/>
                    <a:pt x="4104" y="363"/>
                    <a:pt x="4240" y="279"/>
                  </a:cubicBezTo>
                  <a:cubicBezTo>
                    <a:pt x="4327" y="237"/>
                    <a:pt x="4401" y="182"/>
                    <a:pt x="4463" y="112"/>
                  </a:cubicBezTo>
                  <a:cubicBezTo>
                    <a:pt x="4549" y="98"/>
                    <a:pt x="4648" y="98"/>
                    <a:pt x="4735" y="56"/>
                  </a:cubicBezTo>
                  <a:cubicBezTo>
                    <a:pt x="4772" y="14"/>
                    <a:pt x="4896" y="28"/>
                    <a:pt x="4809" y="70"/>
                  </a:cubicBezTo>
                  <a:cubicBezTo>
                    <a:pt x="4747" y="112"/>
                    <a:pt x="4661" y="112"/>
                    <a:pt x="4636" y="196"/>
                  </a:cubicBezTo>
                  <a:cubicBezTo>
                    <a:pt x="4599" y="265"/>
                    <a:pt x="4710" y="223"/>
                    <a:pt x="4747" y="209"/>
                  </a:cubicBezTo>
                  <a:cubicBezTo>
                    <a:pt x="4822" y="182"/>
                    <a:pt x="4921" y="196"/>
                    <a:pt x="4983" y="126"/>
                  </a:cubicBezTo>
                  <a:cubicBezTo>
                    <a:pt x="5007" y="70"/>
                    <a:pt x="5094" y="56"/>
                    <a:pt x="5057" y="0"/>
                  </a:cubicBezTo>
                  <a:cubicBezTo>
                    <a:pt x="5119" y="0"/>
                    <a:pt x="5181" y="14"/>
                    <a:pt x="5230" y="28"/>
                  </a:cubicBezTo>
                  <a:cubicBezTo>
                    <a:pt x="5403" y="42"/>
                    <a:pt x="5577" y="28"/>
                    <a:pt x="5738" y="42"/>
                  </a:cubicBezTo>
                  <a:cubicBezTo>
                    <a:pt x="5799" y="70"/>
                    <a:pt x="5837" y="154"/>
                    <a:pt x="5898" y="168"/>
                  </a:cubicBezTo>
                  <a:cubicBezTo>
                    <a:pt x="5948" y="196"/>
                    <a:pt x="6010" y="196"/>
                    <a:pt x="6047" y="237"/>
                  </a:cubicBezTo>
                  <a:cubicBezTo>
                    <a:pt x="6096" y="307"/>
                    <a:pt x="6084" y="405"/>
                    <a:pt x="6096" y="489"/>
                  </a:cubicBezTo>
                  <a:cubicBezTo>
                    <a:pt x="6121" y="656"/>
                    <a:pt x="6134" y="810"/>
                    <a:pt x="6171" y="964"/>
                  </a:cubicBezTo>
                  <a:cubicBezTo>
                    <a:pt x="6196" y="1034"/>
                    <a:pt x="6171" y="1117"/>
                    <a:pt x="6196" y="1187"/>
                  </a:cubicBezTo>
                  <a:cubicBezTo>
                    <a:pt x="6257" y="1229"/>
                    <a:pt x="6307" y="1285"/>
                    <a:pt x="6344" y="1341"/>
                  </a:cubicBezTo>
                  <a:cubicBezTo>
                    <a:pt x="6369" y="1439"/>
                    <a:pt x="6394" y="1522"/>
                    <a:pt x="6394" y="1620"/>
                  </a:cubicBezTo>
                  <a:cubicBezTo>
                    <a:pt x="6406" y="1718"/>
                    <a:pt x="6381" y="1830"/>
                    <a:pt x="6418" y="1927"/>
                  </a:cubicBezTo>
                  <a:cubicBezTo>
                    <a:pt x="6480" y="2151"/>
                    <a:pt x="6592" y="2346"/>
                    <a:pt x="6691" y="2556"/>
                  </a:cubicBezTo>
                  <a:cubicBezTo>
                    <a:pt x="6777" y="2751"/>
                    <a:pt x="6889" y="2933"/>
                    <a:pt x="7000" y="3101"/>
                  </a:cubicBezTo>
                  <a:cubicBezTo>
                    <a:pt x="7136" y="3254"/>
                    <a:pt x="7260" y="3394"/>
                    <a:pt x="7408" y="3534"/>
                  </a:cubicBezTo>
                  <a:cubicBezTo>
                    <a:pt x="7446" y="3589"/>
                    <a:pt x="7520" y="3575"/>
                    <a:pt x="7532" y="3631"/>
                  </a:cubicBezTo>
                  <a:cubicBezTo>
                    <a:pt x="7557" y="3771"/>
                    <a:pt x="7557" y="3911"/>
                    <a:pt x="7606" y="4036"/>
                  </a:cubicBezTo>
                  <a:cubicBezTo>
                    <a:pt x="7681" y="4148"/>
                    <a:pt x="7767" y="4246"/>
                    <a:pt x="7866" y="4330"/>
                  </a:cubicBezTo>
                  <a:cubicBezTo>
                    <a:pt x="7941" y="4553"/>
                    <a:pt x="8027" y="4749"/>
                    <a:pt x="8077" y="4972"/>
                  </a:cubicBezTo>
                  <a:cubicBezTo>
                    <a:pt x="8139" y="5112"/>
                    <a:pt x="8213" y="5251"/>
                    <a:pt x="8299" y="5363"/>
                  </a:cubicBezTo>
                  <a:cubicBezTo>
                    <a:pt x="8398" y="5503"/>
                    <a:pt x="8423" y="5684"/>
                    <a:pt x="8535" y="5810"/>
                  </a:cubicBezTo>
                  <a:cubicBezTo>
                    <a:pt x="8609" y="5880"/>
                    <a:pt x="8671" y="5978"/>
                    <a:pt x="8720" y="6075"/>
                  </a:cubicBezTo>
                  <a:cubicBezTo>
                    <a:pt x="8807" y="6257"/>
                    <a:pt x="8881" y="6453"/>
                    <a:pt x="8993" y="6606"/>
                  </a:cubicBezTo>
                  <a:cubicBezTo>
                    <a:pt x="9104" y="6732"/>
                    <a:pt x="9166" y="6885"/>
                    <a:pt x="9240" y="7025"/>
                  </a:cubicBezTo>
                  <a:cubicBezTo>
                    <a:pt x="9339" y="7235"/>
                    <a:pt x="9525" y="7374"/>
                    <a:pt x="9698" y="7514"/>
                  </a:cubicBezTo>
                  <a:cubicBezTo>
                    <a:pt x="9747" y="7570"/>
                    <a:pt x="9834" y="7612"/>
                    <a:pt x="9871" y="7682"/>
                  </a:cubicBezTo>
                  <a:cubicBezTo>
                    <a:pt x="9896" y="7793"/>
                    <a:pt x="9846" y="7723"/>
                    <a:pt x="9797" y="7709"/>
                  </a:cubicBezTo>
                  <a:cubicBezTo>
                    <a:pt x="9747" y="7709"/>
                    <a:pt x="9661" y="7640"/>
                    <a:pt x="9648" y="7723"/>
                  </a:cubicBezTo>
                  <a:cubicBezTo>
                    <a:pt x="9599" y="7779"/>
                    <a:pt x="9661" y="7835"/>
                    <a:pt x="9673" y="7905"/>
                  </a:cubicBezTo>
                  <a:cubicBezTo>
                    <a:pt x="9698" y="8003"/>
                    <a:pt x="9698" y="8128"/>
                    <a:pt x="9723" y="8226"/>
                  </a:cubicBezTo>
                  <a:cubicBezTo>
                    <a:pt x="9735" y="8352"/>
                    <a:pt x="9797" y="8436"/>
                    <a:pt x="9822" y="8547"/>
                  </a:cubicBezTo>
                  <a:cubicBezTo>
                    <a:pt x="9834" y="8547"/>
                    <a:pt x="9834" y="8547"/>
                    <a:pt x="9834" y="8561"/>
                  </a:cubicBezTo>
                  <a:lnTo>
                    <a:pt x="9834" y="8561"/>
                  </a:lnTo>
                  <a:cubicBezTo>
                    <a:pt x="9860" y="8592"/>
                    <a:pt x="10067" y="8648"/>
                    <a:pt x="9992" y="8746"/>
                  </a:cubicBezTo>
                  <a:lnTo>
                    <a:pt x="9801" y="8813"/>
                  </a:lnTo>
                  <a:cubicBezTo>
                    <a:pt x="9726" y="9008"/>
                    <a:pt x="9538" y="9205"/>
                    <a:pt x="9501" y="9303"/>
                  </a:cubicBezTo>
                  <a:cubicBezTo>
                    <a:pt x="9128" y="9382"/>
                    <a:pt x="9169" y="9732"/>
                    <a:pt x="8634" y="9763"/>
                  </a:cubicBezTo>
                  <a:cubicBezTo>
                    <a:pt x="8324" y="9777"/>
                    <a:pt x="8064" y="9791"/>
                    <a:pt x="7854" y="9791"/>
                  </a:cubicBezTo>
                  <a:lnTo>
                    <a:pt x="7854" y="9791"/>
                  </a:lnTo>
                  <a:lnTo>
                    <a:pt x="7854" y="9791"/>
                  </a:lnTo>
                  <a:cubicBezTo>
                    <a:pt x="7136" y="9832"/>
                    <a:pt x="7198" y="9818"/>
                    <a:pt x="6480" y="9846"/>
                  </a:cubicBezTo>
                  <a:cubicBezTo>
                    <a:pt x="6356" y="9902"/>
                    <a:pt x="6344" y="9777"/>
                    <a:pt x="6381" y="9665"/>
                  </a:cubicBezTo>
                  <a:cubicBezTo>
                    <a:pt x="6307" y="9497"/>
                    <a:pt x="6208" y="9763"/>
                    <a:pt x="6196" y="9846"/>
                  </a:cubicBezTo>
                  <a:cubicBezTo>
                    <a:pt x="4364" y="9916"/>
                    <a:pt x="2520" y="9958"/>
                    <a:pt x="688" y="10000"/>
                  </a:cubicBezTo>
                  <a:cubicBezTo>
                    <a:pt x="663" y="9525"/>
                    <a:pt x="651" y="9050"/>
                    <a:pt x="626" y="8575"/>
                  </a:cubicBezTo>
                  <a:lnTo>
                    <a:pt x="626" y="8575"/>
                  </a:lnTo>
                  <a:cubicBezTo>
                    <a:pt x="527" y="6564"/>
                    <a:pt x="416" y="4567"/>
                    <a:pt x="292" y="2556"/>
                  </a:cubicBezTo>
                  <a:cubicBezTo>
                    <a:pt x="218" y="2374"/>
                    <a:pt x="168" y="2193"/>
                    <a:pt x="119" y="1997"/>
                  </a:cubicBezTo>
                  <a:cubicBezTo>
                    <a:pt x="131" y="1788"/>
                    <a:pt x="-104" y="1592"/>
                    <a:pt x="57" y="1397"/>
                  </a:cubicBezTo>
                  <a:cubicBezTo>
                    <a:pt x="156" y="1243"/>
                    <a:pt x="205" y="1047"/>
                    <a:pt x="181" y="880"/>
                  </a:cubicBezTo>
                  <a:cubicBezTo>
                    <a:pt x="94" y="712"/>
                    <a:pt x="45" y="545"/>
                    <a:pt x="45" y="363"/>
                  </a:cubicBezTo>
                  <a:cubicBezTo>
                    <a:pt x="106" y="265"/>
                    <a:pt x="119" y="251"/>
                    <a:pt x="181" y="154"/>
                  </a:cubicBezTo>
                  <a:cubicBezTo>
                    <a:pt x="185" y="149"/>
                    <a:pt x="189" y="145"/>
                    <a:pt x="193" y="140"/>
                  </a:cubicBezTo>
                  <a:cubicBezTo>
                    <a:pt x="218" y="168"/>
                    <a:pt x="255" y="182"/>
                    <a:pt x="292" y="182"/>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83" name="Google Shape;2868;p3">
              <a:extLst>
                <a:ext uri="{FF2B5EF4-FFF2-40B4-BE49-F238E27FC236}">
                  <a16:creationId xmlns:a16="http://schemas.microsoft.com/office/drawing/2014/main" id="{173C680E-4E7A-03D3-1767-19C07618C773}"/>
                </a:ext>
              </a:extLst>
            </p:cNvPr>
            <p:cNvSpPr/>
            <p:nvPr/>
          </p:nvSpPr>
          <p:spPr>
            <a:xfrm>
              <a:off x="6987354" y="6031213"/>
              <a:ext cx="97987" cy="141228"/>
            </a:xfrm>
            <a:custGeom>
              <a:avLst/>
              <a:gdLst/>
              <a:ahLst/>
              <a:cxnLst/>
              <a:rect l="l" t="t" r="r" b="b"/>
              <a:pathLst>
                <a:path w="27" h="39" extrusionOk="0">
                  <a:moveTo>
                    <a:pt x="2" y="30"/>
                  </a:moveTo>
                  <a:lnTo>
                    <a:pt x="2" y="34"/>
                  </a:lnTo>
                  <a:lnTo>
                    <a:pt x="8" y="39"/>
                  </a:lnTo>
                  <a:lnTo>
                    <a:pt x="13" y="30"/>
                  </a:lnTo>
                  <a:lnTo>
                    <a:pt x="21" y="25"/>
                  </a:lnTo>
                  <a:lnTo>
                    <a:pt x="25" y="18"/>
                  </a:lnTo>
                  <a:lnTo>
                    <a:pt x="27" y="16"/>
                  </a:lnTo>
                  <a:lnTo>
                    <a:pt x="25" y="9"/>
                  </a:lnTo>
                  <a:lnTo>
                    <a:pt x="27" y="9"/>
                  </a:lnTo>
                  <a:lnTo>
                    <a:pt x="25" y="7"/>
                  </a:lnTo>
                  <a:lnTo>
                    <a:pt x="17" y="9"/>
                  </a:lnTo>
                  <a:lnTo>
                    <a:pt x="10" y="0"/>
                  </a:lnTo>
                  <a:lnTo>
                    <a:pt x="4" y="7"/>
                  </a:lnTo>
                  <a:lnTo>
                    <a:pt x="4" y="9"/>
                  </a:lnTo>
                  <a:lnTo>
                    <a:pt x="2" y="9"/>
                  </a:lnTo>
                  <a:lnTo>
                    <a:pt x="2" y="14"/>
                  </a:lnTo>
                  <a:lnTo>
                    <a:pt x="0" y="16"/>
                  </a:lnTo>
                  <a:lnTo>
                    <a:pt x="0" y="23"/>
                  </a:lnTo>
                  <a:lnTo>
                    <a:pt x="4" y="30"/>
                  </a:lnTo>
                  <a:lnTo>
                    <a:pt x="2" y="30"/>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84" name="Google Shape;2869;p3">
              <a:extLst>
                <a:ext uri="{FF2B5EF4-FFF2-40B4-BE49-F238E27FC236}">
                  <a16:creationId xmlns:a16="http://schemas.microsoft.com/office/drawing/2014/main" id="{F3AD2443-A052-1DBF-5F54-B6F7C108E0EB}"/>
                </a:ext>
              </a:extLst>
            </p:cNvPr>
            <p:cNvSpPr/>
            <p:nvPr/>
          </p:nvSpPr>
          <p:spPr>
            <a:xfrm>
              <a:off x="7161552" y="5650983"/>
              <a:ext cx="61696" cy="54318"/>
            </a:xfrm>
            <a:custGeom>
              <a:avLst/>
              <a:gdLst/>
              <a:ahLst/>
              <a:cxnLst/>
              <a:rect l="l" t="t" r="r" b="b"/>
              <a:pathLst>
                <a:path w="17" h="15" extrusionOk="0">
                  <a:moveTo>
                    <a:pt x="2" y="0"/>
                  </a:moveTo>
                  <a:lnTo>
                    <a:pt x="10" y="2"/>
                  </a:lnTo>
                  <a:lnTo>
                    <a:pt x="13" y="2"/>
                  </a:lnTo>
                  <a:lnTo>
                    <a:pt x="10" y="6"/>
                  </a:lnTo>
                  <a:lnTo>
                    <a:pt x="17" y="6"/>
                  </a:lnTo>
                  <a:lnTo>
                    <a:pt x="17" y="9"/>
                  </a:lnTo>
                  <a:lnTo>
                    <a:pt x="17" y="11"/>
                  </a:lnTo>
                  <a:lnTo>
                    <a:pt x="13" y="9"/>
                  </a:lnTo>
                  <a:lnTo>
                    <a:pt x="4" y="9"/>
                  </a:lnTo>
                  <a:lnTo>
                    <a:pt x="8" y="9"/>
                  </a:lnTo>
                  <a:lnTo>
                    <a:pt x="4" y="9"/>
                  </a:lnTo>
                  <a:lnTo>
                    <a:pt x="2" y="15"/>
                  </a:lnTo>
                  <a:lnTo>
                    <a:pt x="0" y="11"/>
                  </a:lnTo>
                  <a:lnTo>
                    <a:pt x="0" y="6"/>
                  </a:lnTo>
                  <a:lnTo>
                    <a:pt x="2"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85" name="Google Shape;2871;p3">
              <a:extLst>
                <a:ext uri="{FF2B5EF4-FFF2-40B4-BE49-F238E27FC236}">
                  <a16:creationId xmlns:a16="http://schemas.microsoft.com/office/drawing/2014/main" id="{C491422D-AAFF-EB30-0EE3-879001D1071D}"/>
                </a:ext>
              </a:extLst>
            </p:cNvPr>
            <p:cNvSpPr/>
            <p:nvPr/>
          </p:nvSpPr>
          <p:spPr>
            <a:xfrm>
              <a:off x="9100840" y="5798453"/>
              <a:ext cx="25888" cy="31507"/>
            </a:xfrm>
            <a:custGeom>
              <a:avLst/>
              <a:gdLst/>
              <a:ahLst/>
              <a:cxnLst/>
              <a:rect l="l" t="t" r="r" b="b"/>
              <a:pathLst>
                <a:path w="10000" h="10000" extrusionOk="0">
                  <a:moveTo>
                    <a:pt x="8536" y="8760"/>
                  </a:moveTo>
                  <a:lnTo>
                    <a:pt x="10000" y="3333"/>
                  </a:lnTo>
                  <a:lnTo>
                    <a:pt x="3868" y="0"/>
                  </a:lnTo>
                  <a:lnTo>
                    <a:pt x="1415" y="3333"/>
                  </a:lnTo>
                  <a:lnTo>
                    <a:pt x="0" y="8752"/>
                  </a:lnTo>
                  <a:lnTo>
                    <a:pt x="3868" y="10000"/>
                  </a:lnTo>
                  <a:lnTo>
                    <a:pt x="8536" y="876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86" name="Google Shape;2873;p3">
              <a:extLst>
                <a:ext uri="{FF2B5EF4-FFF2-40B4-BE49-F238E27FC236}">
                  <a16:creationId xmlns:a16="http://schemas.microsoft.com/office/drawing/2014/main" id="{288A1585-D877-E6FB-1A0B-178755628595}"/>
                </a:ext>
              </a:extLst>
            </p:cNvPr>
            <p:cNvSpPr/>
            <p:nvPr/>
          </p:nvSpPr>
          <p:spPr>
            <a:xfrm>
              <a:off x="8526107" y="4876036"/>
              <a:ext cx="43549" cy="54318"/>
            </a:xfrm>
            <a:custGeom>
              <a:avLst/>
              <a:gdLst/>
              <a:ahLst/>
              <a:cxnLst/>
              <a:rect l="l" t="t" r="r" b="b"/>
              <a:pathLst>
                <a:path w="12" h="15" extrusionOk="0">
                  <a:moveTo>
                    <a:pt x="2" y="15"/>
                  </a:moveTo>
                  <a:lnTo>
                    <a:pt x="6" y="15"/>
                  </a:lnTo>
                  <a:lnTo>
                    <a:pt x="8" y="9"/>
                  </a:lnTo>
                  <a:lnTo>
                    <a:pt x="12" y="6"/>
                  </a:lnTo>
                  <a:lnTo>
                    <a:pt x="8" y="6"/>
                  </a:lnTo>
                  <a:lnTo>
                    <a:pt x="8" y="0"/>
                  </a:lnTo>
                  <a:lnTo>
                    <a:pt x="2" y="2"/>
                  </a:lnTo>
                  <a:lnTo>
                    <a:pt x="0" y="6"/>
                  </a:lnTo>
                  <a:lnTo>
                    <a:pt x="0" y="9"/>
                  </a:lnTo>
                  <a:lnTo>
                    <a:pt x="2" y="11"/>
                  </a:lnTo>
                  <a:lnTo>
                    <a:pt x="2" y="13"/>
                  </a:lnTo>
                  <a:lnTo>
                    <a:pt x="2" y="15"/>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5987" name="Google Shape;2874;p3">
              <a:extLst>
                <a:ext uri="{FF2B5EF4-FFF2-40B4-BE49-F238E27FC236}">
                  <a16:creationId xmlns:a16="http://schemas.microsoft.com/office/drawing/2014/main" id="{FE20004C-53E1-594E-0184-6495BA8D5608}"/>
                </a:ext>
              </a:extLst>
            </p:cNvPr>
            <p:cNvCxnSpPr/>
            <p:nvPr/>
          </p:nvCxnSpPr>
          <p:spPr>
            <a:xfrm rot="10800000" flipH="1">
              <a:off x="8555140" y="4915870"/>
              <a:ext cx="3630" cy="7243"/>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5988" name="Google Shape;2875;p3">
              <a:extLst>
                <a:ext uri="{FF2B5EF4-FFF2-40B4-BE49-F238E27FC236}">
                  <a16:creationId xmlns:a16="http://schemas.microsoft.com/office/drawing/2014/main" id="{144FA505-2CEE-3A59-525B-1B1C7EF858BB}"/>
                </a:ext>
              </a:extLst>
            </p:cNvPr>
            <p:cNvSpPr/>
            <p:nvPr/>
          </p:nvSpPr>
          <p:spPr>
            <a:xfrm>
              <a:off x="8569656" y="4908627"/>
              <a:ext cx="14516" cy="7243"/>
            </a:xfrm>
            <a:custGeom>
              <a:avLst/>
              <a:gdLst/>
              <a:ahLst/>
              <a:cxnLst/>
              <a:rect l="l" t="t" r="r" b="b"/>
              <a:pathLst>
                <a:path w="4" h="2" extrusionOk="0">
                  <a:moveTo>
                    <a:pt x="0" y="0"/>
                  </a:moveTo>
                  <a:lnTo>
                    <a:pt x="0" y="2"/>
                  </a:lnTo>
                  <a:lnTo>
                    <a:pt x="2" y="2"/>
                  </a:lnTo>
                  <a:lnTo>
                    <a:pt x="4" y="2"/>
                  </a:lnTo>
                  <a:lnTo>
                    <a:pt x="2" y="2"/>
                  </a:lnTo>
                  <a:lnTo>
                    <a:pt x="4" y="0"/>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5989" name="Google Shape;2876;p3">
              <a:extLst>
                <a:ext uri="{FF2B5EF4-FFF2-40B4-BE49-F238E27FC236}">
                  <a16:creationId xmlns:a16="http://schemas.microsoft.com/office/drawing/2014/main" id="{45BDEEE1-4D47-6D64-4698-49D2AC77AC80}"/>
                </a:ext>
              </a:extLst>
            </p:cNvPr>
            <p:cNvCxnSpPr/>
            <p:nvPr/>
          </p:nvCxnSpPr>
          <p:spPr>
            <a:xfrm>
              <a:off x="8569656" y="4941218"/>
              <a:ext cx="7258" cy="3621"/>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5990" name="Google Shape;2877;p3">
              <a:extLst>
                <a:ext uri="{FF2B5EF4-FFF2-40B4-BE49-F238E27FC236}">
                  <a16:creationId xmlns:a16="http://schemas.microsoft.com/office/drawing/2014/main" id="{3A0DE10E-9788-2F73-7685-7B7ECCCDB8F8}"/>
                </a:ext>
              </a:extLst>
            </p:cNvPr>
            <p:cNvSpPr/>
            <p:nvPr/>
          </p:nvSpPr>
          <p:spPr>
            <a:xfrm>
              <a:off x="8576914" y="4995537"/>
              <a:ext cx="97987" cy="57940"/>
            </a:xfrm>
            <a:custGeom>
              <a:avLst/>
              <a:gdLst/>
              <a:ahLst/>
              <a:cxnLst/>
              <a:rect l="l" t="t" r="r" b="b"/>
              <a:pathLst>
                <a:path w="27" h="16" extrusionOk="0">
                  <a:moveTo>
                    <a:pt x="11" y="3"/>
                  </a:moveTo>
                  <a:lnTo>
                    <a:pt x="11" y="0"/>
                  </a:lnTo>
                  <a:lnTo>
                    <a:pt x="0" y="7"/>
                  </a:lnTo>
                  <a:lnTo>
                    <a:pt x="2" y="9"/>
                  </a:lnTo>
                  <a:lnTo>
                    <a:pt x="9" y="16"/>
                  </a:lnTo>
                  <a:lnTo>
                    <a:pt x="11" y="16"/>
                  </a:lnTo>
                  <a:lnTo>
                    <a:pt x="15" y="12"/>
                  </a:lnTo>
                  <a:lnTo>
                    <a:pt x="19" y="16"/>
                  </a:lnTo>
                  <a:lnTo>
                    <a:pt x="27" y="9"/>
                  </a:lnTo>
                  <a:lnTo>
                    <a:pt x="23" y="7"/>
                  </a:lnTo>
                  <a:lnTo>
                    <a:pt x="19" y="7"/>
                  </a:lnTo>
                  <a:lnTo>
                    <a:pt x="17" y="3"/>
                  </a:lnTo>
                  <a:lnTo>
                    <a:pt x="13" y="3"/>
                  </a:lnTo>
                  <a:lnTo>
                    <a:pt x="11" y="3"/>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91" name="Google Shape;2878;p3">
              <a:extLst>
                <a:ext uri="{FF2B5EF4-FFF2-40B4-BE49-F238E27FC236}">
                  <a16:creationId xmlns:a16="http://schemas.microsoft.com/office/drawing/2014/main" id="{28D13353-3822-A386-E613-77FCA62424D9}"/>
                </a:ext>
              </a:extLst>
            </p:cNvPr>
            <p:cNvSpPr/>
            <p:nvPr/>
          </p:nvSpPr>
          <p:spPr>
            <a:xfrm>
              <a:off x="8903537" y="5314206"/>
              <a:ext cx="47178" cy="25349"/>
            </a:xfrm>
            <a:custGeom>
              <a:avLst/>
              <a:gdLst/>
              <a:ahLst/>
              <a:cxnLst/>
              <a:rect l="l" t="t" r="r" b="b"/>
              <a:pathLst>
                <a:path w="13" h="7" extrusionOk="0">
                  <a:moveTo>
                    <a:pt x="0" y="7"/>
                  </a:moveTo>
                  <a:lnTo>
                    <a:pt x="4" y="7"/>
                  </a:lnTo>
                  <a:lnTo>
                    <a:pt x="6" y="7"/>
                  </a:lnTo>
                  <a:lnTo>
                    <a:pt x="8" y="7"/>
                  </a:lnTo>
                  <a:lnTo>
                    <a:pt x="8" y="5"/>
                  </a:lnTo>
                  <a:lnTo>
                    <a:pt x="13" y="0"/>
                  </a:lnTo>
                  <a:lnTo>
                    <a:pt x="6" y="5"/>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92" name="Google Shape;2879;p3">
              <a:extLst>
                <a:ext uri="{FF2B5EF4-FFF2-40B4-BE49-F238E27FC236}">
                  <a16:creationId xmlns:a16="http://schemas.microsoft.com/office/drawing/2014/main" id="{6697CF63-DA1E-A55C-57EE-8276BCFC954B}"/>
                </a:ext>
              </a:extLst>
            </p:cNvPr>
            <p:cNvSpPr/>
            <p:nvPr/>
          </p:nvSpPr>
          <p:spPr>
            <a:xfrm>
              <a:off x="6958320" y="5585800"/>
              <a:ext cx="174198" cy="65183"/>
            </a:xfrm>
            <a:custGeom>
              <a:avLst/>
              <a:gdLst/>
              <a:ahLst/>
              <a:cxnLst/>
              <a:rect l="l" t="t" r="r" b="b"/>
              <a:pathLst>
                <a:path w="48" h="18" extrusionOk="0">
                  <a:moveTo>
                    <a:pt x="0" y="9"/>
                  </a:moveTo>
                  <a:lnTo>
                    <a:pt x="2" y="9"/>
                  </a:lnTo>
                  <a:lnTo>
                    <a:pt x="10" y="2"/>
                  </a:lnTo>
                  <a:lnTo>
                    <a:pt x="16" y="2"/>
                  </a:lnTo>
                  <a:lnTo>
                    <a:pt x="12" y="4"/>
                  </a:lnTo>
                  <a:lnTo>
                    <a:pt x="27" y="9"/>
                  </a:lnTo>
                  <a:lnTo>
                    <a:pt x="29" y="15"/>
                  </a:lnTo>
                  <a:lnTo>
                    <a:pt x="33" y="15"/>
                  </a:lnTo>
                  <a:lnTo>
                    <a:pt x="29" y="18"/>
                  </a:lnTo>
                  <a:lnTo>
                    <a:pt x="48" y="18"/>
                  </a:lnTo>
                  <a:lnTo>
                    <a:pt x="44" y="15"/>
                  </a:lnTo>
                  <a:lnTo>
                    <a:pt x="41" y="15"/>
                  </a:lnTo>
                  <a:lnTo>
                    <a:pt x="41" y="11"/>
                  </a:lnTo>
                  <a:lnTo>
                    <a:pt x="35" y="11"/>
                  </a:lnTo>
                  <a:lnTo>
                    <a:pt x="29" y="4"/>
                  </a:lnTo>
                  <a:lnTo>
                    <a:pt x="16" y="0"/>
                  </a:lnTo>
                  <a:lnTo>
                    <a:pt x="4" y="2"/>
                  </a:lnTo>
                  <a:lnTo>
                    <a:pt x="2" y="6"/>
                  </a:lnTo>
                  <a:lnTo>
                    <a:pt x="0" y="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93" name="Google Shape;2880;p3">
              <a:extLst>
                <a:ext uri="{FF2B5EF4-FFF2-40B4-BE49-F238E27FC236}">
                  <a16:creationId xmlns:a16="http://schemas.microsoft.com/office/drawing/2014/main" id="{CBC83FA1-9D90-F5DC-49BF-C0CFE2FFBF3E}"/>
                </a:ext>
              </a:extLst>
            </p:cNvPr>
            <p:cNvSpPr/>
            <p:nvPr/>
          </p:nvSpPr>
          <p:spPr>
            <a:xfrm>
              <a:off x="8609576" y="5093310"/>
              <a:ext cx="83470" cy="83289"/>
            </a:xfrm>
            <a:custGeom>
              <a:avLst/>
              <a:gdLst/>
              <a:ahLst/>
              <a:cxnLst/>
              <a:rect l="l" t="t" r="r" b="b"/>
              <a:pathLst>
                <a:path w="23" h="23" extrusionOk="0">
                  <a:moveTo>
                    <a:pt x="18" y="3"/>
                  </a:moveTo>
                  <a:lnTo>
                    <a:pt x="16" y="3"/>
                  </a:lnTo>
                  <a:lnTo>
                    <a:pt x="10" y="0"/>
                  </a:lnTo>
                  <a:lnTo>
                    <a:pt x="6" y="3"/>
                  </a:lnTo>
                  <a:lnTo>
                    <a:pt x="6" y="7"/>
                  </a:lnTo>
                  <a:lnTo>
                    <a:pt x="2" y="3"/>
                  </a:lnTo>
                  <a:lnTo>
                    <a:pt x="0" y="7"/>
                  </a:lnTo>
                  <a:lnTo>
                    <a:pt x="0" y="9"/>
                  </a:lnTo>
                  <a:lnTo>
                    <a:pt x="2" y="7"/>
                  </a:lnTo>
                  <a:lnTo>
                    <a:pt x="6" y="9"/>
                  </a:lnTo>
                  <a:lnTo>
                    <a:pt x="6" y="16"/>
                  </a:lnTo>
                  <a:lnTo>
                    <a:pt x="18" y="23"/>
                  </a:lnTo>
                  <a:lnTo>
                    <a:pt x="10" y="12"/>
                  </a:lnTo>
                  <a:lnTo>
                    <a:pt x="8" y="9"/>
                  </a:lnTo>
                  <a:lnTo>
                    <a:pt x="10" y="7"/>
                  </a:lnTo>
                  <a:lnTo>
                    <a:pt x="18" y="9"/>
                  </a:lnTo>
                  <a:lnTo>
                    <a:pt x="23" y="9"/>
                  </a:lnTo>
                  <a:lnTo>
                    <a:pt x="23" y="7"/>
                  </a:lnTo>
                  <a:lnTo>
                    <a:pt x="20" y="5"/>
                  </a:lnTo>
                  <a:lnTo>
                    <a:pt x="18" y="3"/>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94" name="Google Shape;2881;p3">
              <a:extLst>
                <a:ext uri="{FF2B5EF4-FFF2-40B4-BE49-F238E27FC236}">
                  <a16:creationId xmlns:a16="http://schemas.microsoft.com/office/drawing/2014/main" id="{7F6EE09A-FC64-50B4-2655-37CE4F3D0AD2}"/>
                </a:ext>
              </a:extLst>
            </p:cNvPr>
            <p:cNvSpPr/>
            <p:nvPr/>
          </p:nvSpPr>
          <p:spPr>
            <a:xfrm>
              <a:off x="6911141" y="5835666"/>
              <a:ext cx="54437" cy="57940"/>
            </a:xfrm>
            <a:custGeom>
              <a:avLst/>
              <a:gdLst/>
              <a:ahLst/>
              <a:cxnLst/>
              <a:rect l="l" t="t" r="r" b="b"/>
              <a:pathLst>
                <a:path w="15" h="16" extrusionOk="0">
                  <a:moveTo>
                    <a:pt x="15" y="9"/>
                  </a:moveTo>
                  <a:lnTo>
                    <a:pt x="13" y="7"/>
                  </a:lnTo>
                  <a:lnTo>
                    <a:pt x="9" y="0"/>
                  </a:lnTo>
                  <a:lnTo>
                    <a:pt x="0" y="0"/>
                  </a:lnTo>
                  <a:lnTo>
                    <a:pt x="0" y="7"/>
                  </a:lnTo>
                  <a:lnTo>
                    <a:pt x="2" y="9"/>
                  </a:lnTo>
                  <a:lnTo>
                    <a:pt x="2" y="7"/>
                  </a:lnTo>
                  <a:lnTo>
                    <a:pt x="9" y="12"/>
                  </a:lnTo>
                  <a:lnTo>
                    <a:pt x="9" y="16"/>
                  </a:lnTo>
                  <a:lnTo>
                    <a:pt x="13" y="16"/>
                  </a:lnTo>
                  <a:lnTo>
                    <a:pt x="13" y="14"/>
                  </a:lnTo>
                  <a:lnTo>
                    <a:pt x="15" y="9"/>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95" name="Google Shape;2883;p3">
              <a:extLst>
                <a:ext uri="{FF2B5EF4-FFF2-40B4-BE49-F238E27FC236}">
                  <a16:creationId xmlns:a16="http://schemas.microsoft.com/office/drawing/2014/main" id="{861E046D-BFFD-9689-7812-FDE29A924D4A}"/>
                </a:ext>
              </a:extLst>
            </p:cNvPr>
            <p:cNvSpPr/>
            <p:nvPr/>
          </p:nvSpPr>
          <p:spPr>
            <a:xfrm>
              <a:off x="8577356" y="6157543"/>
              <a:ext cx="20243" cy="32533"/>
            </a:xfrm>
            <a:custGeom>
              <a:avLst/>
              <a:gdLst/>
              <a:ahLst/>
              <a:cxnLst/>
              <a:rect l="l" t="t" r="r" b="b"/>
              <a:pathLst>
                <a:path w="85" h="116" extrusionOk="0">
                  <a:moveTo>
                    <a:pt x="0" y="59"/>
                  </a:moveTo>
                  <a:cubicBezTo>
                    <a:pt x="4" y="56"/>
                    <a:pt x="12" y="52"/>
                    <a:pt x="14" y="47"/>
                  </a:cubicBezTo>
                  <a:cubicBezTo>
                    <a:pt x="15" y="35"/>
                    <a:pt x="25" y="44"/>
                    <a:pt x="30" y="36"/>
                  </a:cubicBezTo>
                  <a:cubicBezTo>
                    <a:pt x="29" y="18"/>
                    <a:pt x="53" y="29"/>
                    <a:pt x="57" y="14"/>
                  </a:cubicBezTo>
                  <a:cubicBezTo>
                    <a:pt x="69" y="0"/>
                    <a:pt x="74" y="27"/>
                    <a:pt x="84" y="26"/>
                  </a:cubicBezTo>
                  <a:cubicBezTo>
                    <a:pt x="85" y="28"/>
                    <a:pt x="85" y="28"/>
                    <a:pt x="85" y="28"/>
                  </a:cubicBezTo>
                  <a:cubicBezTo>
                    <a:pt x="74" y="34"/>
                    <a:pt x="61" y="34"/>
                    <a:pt x="56" y="48"/>
                  </a:cubicBezTo>
                  <a:cubicBezTo>
                    <a:pt x="49" y="52"/>
                    <a:pt x="45" y="59"/>
                    <a:pt x="38" y="61"/>
                  </a:cubicBezTo>
                  <a:cubicBezTo>
                    <a:pt x="48" y="68"/>
                    <a:pt x="40" y="83"/>
                    <a:pt x="42" y="95"/>
                  </a:cubicBezTo>
                  <a:cubicBezTo>
                    <a:pt x="45" y="105"/>
                    <a:pt x="41" y="115"/>
                    <a:pt x="29" y="111"/>
                  </a:cubicBezTo>
                  <a:cubicBezTo>
                    <a:pt x="25" y="111"/>
                    <a:pt x="20" y="113"/>
                    <a:pt x="17" y="116"/>
                  </a:cubicBezTo>
                  <a:cubicBezTo>
                    <a:pt x="17" y="116"/>
                    <a:pt x="17" y="116"/>
                    <a:pt x="17" y="116"/>
                  </a:cubicBezTo>
                  <a:cubicBezTo>
                    <a:pt x="15" y="115"/>
                    <a:pt x="14" y="113"/>
                    <a:pt x="13" y="112"/>
                  </a:cubicBezTo>
                  <a:cubicBezTo>
                    <a:pt x="12" y="107"/>
                    <a:pt x="10" y="103"/>
                    <a:pt x="10" y="98"/>
                  </a:cubicBezTo>
                  <a:cubicBezTo>
                    <a:pt x="12" y="90"/>
                    <a:pt x="10" y="82"/>
                    <a:pt x="9" y="74"/>
                  </a:cubicBezTo>
                  <a:cubicBezTo>
                    <a:pt x="9" y="68"/>
                    <a:pt x="4" y="65"/>
                    <a:pt x="1" y="62"/>
                  </a:cubicBezTo>
                  <a:cubicBezTo>
                    <a:pt x="0" y="61"/>
                    <a:pt x="0" y="60"/>
                    <a:pt x="0" y="59"/>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96" name="Google Shape;2884;p3">
              <a:extLst>
                <a:ext uri="{FF2B5EF4-FFF2-40B4-BE49-F238E27FC236}">
                  <a16:creationId xmlns:a16="http://schemas.microsoft.com/office/drawing/2014/main" id="{FFE691B9-B6B6-AEFC-881D-526C5CA8B8D9}"/>
                </a:ext>
              </a:extLst>
            </p:cNvPr>
            <p:cNvSpPr/>
            <p:nvPr/>
          </p:nvSpPr>
          <p:spPr>
            <a:xfrm>
              <a:off x="8561714" y="5987832"/>
              <a:ext cx="136183" cy="186519"/>
            </a:xfrm>
            <a:custGeom>
              <a:avLst/>
              <a:gdLst/>
              <a:ahLst/>
              <a:cxnLst/>
              <a:rect l="l" t="t" r="r" b="b"/>
              <a:pathLst>
                <a:path w="574" h="664" extrusionOk="0">
                  <a:moveTo>
                    <a:pt x="287" y="131"/>
                  </a:moveTo>
                  <a:cubicBezTo>
                    <a:pt x="286" y="131"/>
                    <a:pt x="285" y="131"/>
                    <a:pt x="287" y="131"/>
                  </a:cubicBezTo>
                  <a:cubicBezTo>
                    <a:pt x="287" y="131"/>
                    <a:pt x="287" y="131"/>
                    <a:pt x="287" y="131"/>
                  </a:cubicBezTo>
                  <a:cubicBezTo>
                    <a:pt x="290" y="131"/>
                    <a:pt x="297" y="131"/>
                    <a:pt x="302" y="132"/>
                  </a:cubicBezTo>
                  <a:cubicBezTo>
                    <a:pt x="311" y="123"/>
                    <a:pt x="315" y="138"/>
                    <a:pt x="323" y="136"/>
                  </a:cubicBezTo>
                  <a:cubicBezTo>
                    <a:pt x="340" y="129"/>
                    <a:pt x="355" y="142"/>
                    <a:pt x="369" y="150"/>
                  </a:cubicBezTo>
                  <a:cubicBezTo>
                    <a:pt x="371" y="159"/>
                    <a:pt x="384" y="156"/>
                    <a:pt x="381" y="146"/>
                  </a:cubicBezTo>
                  <a:cubicBezTo>
                    <a:pt x="376" y="137"/>
                    <a:pt x="370" y="117"/>
                    <a:pt x="384" y="117"/>
                  </a:cubicBezTo>
                  <a:cubicBezTo>
                    <a:pt x="384" y="116"/>
                    <a:pt x="385" y="115"/>
                    <a:pt x="385" y="114"/>
                  </a:cubicBezTo>
                  <a:cubicBezTo>
                    <a:pt x="391" y="105"/>
                    <a:pt x="395" y="94"/>
                    <a:pt x="399" y="85"/>
                  </a:cubicBezTo>
                  <a:cubicBezTo>
                    <a:pt x="409" y="73"/>
                    <a:pt x="405" y="61"/>
                    <a:pt x="407" y="48"/>
                  </a:cubicBezTo>
                  <a:cubicBezTo>
                    <a:pt x="410" y="38"/>
                    <a:pt x="410" y="18"/>
                    <a:pt x="423" y="15"/>
                  </a:cubicBezTo>
                  <a:cubicBezTo>
                    <a:pt x="438" y="16"/>
                    <a:pt x="454" y="13"/>
                    <a:pt x="469" y="9"/>
                  </a:cubicBezTo>
                  <a:cubicBezTo>
                    <a:pt x="477" y="4"/>
                    <a:pt x="485" y="0"/>
                    <a:pt x="493" y="8"/>
                  </a:cubicBezTo>
                  <a:cubicBezTo>
                    <a:pt x="503" y="4"/>
                    <a:pt x="509" y="16"/>
                    <a:pt x="519" y="14"/>
                  </a:cubicBezTo>
                  <a:cubicBezTo>
                    <a:pt x="529" y="7"/>
                    <a:pt x="535" y="26"/>
                    <a:pt x="541" y="14"/>
                  </a:cubicBezTo>
                  <a:cubicBezTo>
                    <a:pt x="534" y="14"/>
                    <a:pt x="559" y="4"/>
                    <a:pt x="562" y="13"/>
                  </a:cubicBezTo>
                  <a:cubicBezTo>
                    <a:pt x="564" y="17"/>
                    <a:pt x="565" y="18"/>
                    <a:pt x="566" y="18"/>
                  </a:cubicBezTo>
                  <a:cubicBezTo>
                    <a:pt x="568" y="20"/>
                    <a:pt x="568" y="20"/>
                    <a:pt x="568" y="20"/>
                  </a:cubicBezTo>
                  <a:cubicBezTo>
                    <a:pt x="574" y="37"/>
                    <a:pt x="562" y="50"/>
                    <a:pt x="555" y="64"/>
                  </a:cubicBezTo>
                  <a:cubicBezTo>
                    <a:pt x="553" y="79"/>
                    <a:pt x="541" y="88"/>
                    <a:pt x="537" y="101"/>
                  </a:cubicBezTo>
                  <a:cubicBezTo>
                    <a:pt x="524" y="113"/>
                    <a:pt x="527" y="132"/>
                    <a:pt x="526" y="149"/>
                  </a:cubicBezTo>
                  <a:cubicBezTo>
                    <a:pt x="529" y="160"/>
                    <a:pt x="525" y="172"/>
                    <a:pt x="520" y="182"/>
                  </a:cubicBezTo>
                  <a:cubicBezTo>
                    <a:pt x="520" y="193"/>
                    <a:pt x="509" y="202"/>
                    <a:pt x="512" y="213"/>
                  </a:cubicBezTo>
                  <a:cubicBezTo>
                    <a:pt x="515" y="226"/>
                    <a:pt x="511" y="238"/>
                    <a:pt x="519" y="250"/>
                  </a:cubicBezTo>
                  <a:cubicBezTo>
                    <a:pt x="514" y="263"/>
                    <a:pt x="503" y="272"/>
                    <a:pt x="502" y="287"/>
                  </a:cubicBezTo>
                  <a:cubicBezTo>
                    <a:pt x="496" y="303"/>
                    <a:pt x="508" y="321"/>
                    <a:pt x="493" y="335"/>
                  </a:cubicBezTo>
                  <a:cubicBezTo>
                    <a:pt x="483" y="344"/>
                    <a:pt x="476" y="357"/>
                    <a:pt x="463" y="362"/>
                  </a:cubicBezTo>
                  <a:cubicBezTo>
                    <a:pt x="442" y="365"/>
                    <a:pt x="426" y="384"/>
                    <a:pt x="420" y="404"/>
                  </a:cubicBezTo>
                  <a:cubicBezTo>
                    <a:pt x="414" y="419"/>
                    <a:pt x="405" y="432"/>
                    <a:pt x="391" y="440"/>
                  </a:cubicBezTo>
                  <a:cubicBezTo>
                    <a:pt x="380" y="447"/>
                    <a:pt x="384" y="462"/>
                    <a:pt x="386" y="473"/>
                  </a:cubicBezTo>
                  <a:cubicBezTo>
                    <a:pt x="390" y="485"/>
                    <a:pt x="382" y="496"/>
                    <a:pt x="384" y="508"/>
                  </a:cubicBezTo>
                  <a:cubicBezTo>
                    <a:pt x="382" y="520"/>
                    <a:pt x="390" y="534"/>
                    <a:pt x="382" y="544"/>
                  </a:cubicBezTo>
                  <a:cubicBezTo>
                    <a:pt x="375" y="555"/>
                    <a:pt x="369" y="567"/>
                    <a:pt x="363" y="578"/>
                  </a:cubicBezTo>
                  <a:cubicBezTo>
                    <a:pt x="357" y="587"/>
                    <a:pt x="343" y="582"/>
                    <a:pt x="335" y="589"/>
                  </a:cubicBezTo>
                  <a:cubicBezTo>
                    <a:pt x="330" y="597"/>
                    <a:pt x="331" y="611"/>
                    <a:pt x="318" y="607"/>
                  </a:cubicBezTo>
                  <a:cubicBezTo>
                    <a:pt x="305" y="611"/>
                    <a:pt x="300" y="627"/>
                    <a:pt x="289" y="635"/>
                  </a:cubicBezTo>
                  <a:cubicBezTo>
                    <a:pt x="284" y="649"/>
                    <a:pt x="269" y="657"/>
                    <a:pt x="257" y="650"/>
                  </a:cubicBezTo>
                  <a:cubicBezTo>
                    <a:pt x="244" y="654"/>
                    <a:pt x="256" y="634"/>
                    <a:pt x="247" y="629"/>
                  </a:cubicBezTo>
                  <a:cubicBezTo>
                    <a:pt x="251" y="623"/>
                    <a:pt x="259" y="617"/>
                    <a:pt x="250" y="612"/>
                  </a:cubicBezTo>
                  <a:cubicBezTo>
                    <a:pt x="248" y="598"/>
                    <a:pt x="233" y="619"/>
                    <a:pt x="224" y="615"/>
                  </a:cubicBezTo>
                  <a:cubicBezTo>
                    <a:pt x="218" y="622"/>
                    <a:pt x="211" y="625"/>
                    <a:pt x="205" y="617"/>
                  </a:cubicBezTo>
                  <a:cubicBezTo>
                    <a:pt x="192" y="619"/>
                    <a:pt x="204" y="641"/>
                    <a:pt x="190" y="643"/>
                  </a:cubicBezTo>
                  <a:cubicBezTo>
                    <a:pt x="182" y="639"/>
                    <a:pt x="180" y="653"/>
                    <a:pt x="173" y="649"/>
                  </a:cubicBezTo>
                  <a:cubicBezTo>
                    <a:pt x="169" y="641"/>
                    <a:pt x="157" y="638"/>
                    <a:pt x="154" y="629"/>
                  </a:cubicBezTo>
                  <a:cubicBezTo>
                    <a:pt x="153" y="630"/>
                    <a:pt x="151" y="631"/>
                    <a:pt x="150" y="631"/>
                  </a:cubicBezTo>
                  <a:cubicBezTo>
                    <a:pt x="140" y="632"/>
                    <a:pt x="135" y="605"/>
                    <a:pt x="123" y="619"/>
                  </a:cubicBezTo>
                  <a:cubicBezTo>
                    <a:pt x="119" y="634"/>
                    <a:pt x="95" y="623"/>
                    <a:pt x="96" y="641"/>
                  </a:cubicBezTo>
                  <a:cubicBezTo>
                    <a:pt x="91" y="649"/>
                    <a:pt x="81" y="640"/>
                    <a:pt x="80" y="652"/>
                  </a:cubicBezTo>
                  <a:cubicBezTo>
                    <a:pt x="78" y="657"/>
                    <a:pt x="70" y="661"/>
                    <a:pt x="66" y="664"/>
                  </a:cubicBezTo>
                  <a:cubicBezTo>
                    <a:pt x="66" y="664"/>
                    <a:pt x="66" y="664"/>
                    <a:pt x="66" y="664"/>
                  </a:cubicBezTo>
                  <a:cubicBezTo>
                    <a:pt x="61" y="655"/>
                    <a:pt x="57" y="646"/>
                    <a:pt x="53" y="637"/>
                  </a:cubicBezTo>
                  <a:cubicBezTo>
                    <a:pt x="50" y="629"/>
                    <a:pt x="44" y="623"/>
                    <a:pt x="37" y="617"/>
                  </a:cubicBezTo>
                  <a:cubicBezTo>
                    <a:pt x="29" y="610"/>
                    <a:pt x="22" y="602"/>
                    <a:pt x="16" y="592"/>
                  </a:cubicBezTo>
                  <a:cubicBezTo>
                    <a:pt x="12" y="589"/>
                    <a:pt x="6" y="587"/>
                    <a:pt x="0" y="584"/>
                  </a:cubicBezTo>
                  <a:cubicBezTo>
                    <a:pt x="4" y="578"/>
                    <a:pt x="4" y="578"/>
                    <a:pt x="4" y="578"/>
                  </a:cubicBezTo>
                  <a:cubicBezTo>
                    <a:pt x="6" y="561"/>
                    <a:pt x="20" y="555"/>
                    <a:pt x="32" y="548"/>
                  </a:cubicBezTo>
                  <a:cubicBezTo>
                    <a:pt x="41" y="553"/>
                    <a:pt x="48" y="570"/>
                    <a:pt x="60" y="561"/>
                  </a:cubicBezTo>
                  <a:cubicBezTo>
                    <a:pt x="61" y="562"/>
                    <a:pt x="61" y="562"/>
                    <a:pt x="61" y="560"/>
                  </a:cubicBezTo>
                  <a:cubicBezTo>
                    <a:pt x="61" y="560"/>
                    <a:pt x="60" y="561"/>
                    <a:pt x="60" y="561"/>
                  </a:cubicBezTo>
                  <a:cubicBezTo>
                    <a:pt x="59" y="558"/>
                    <a:pt x="55" y="547"/>
                    <a:pt x="60" y="541"/>
                  </a:cubicBezTo>
                  <a:cubicBezTo>
                    <a:pt x="76" y="528"/>
                    <a:pt x="42" y="530"/>
                    <a:pt x="46" y="516"/>
                  </a:cubicBezTo>
                  <a:cubicBezTo>
                    <a:pt x="54" y="512"/>
                    <a:pt x="52" y="507"/>
                    <a:pt x="45" y="502"/>
                  </a:cubicBezTo>
                  <a:cubicBezTo>
                    <a:pt x="44" y="492"/>
                    <a:pt x="33" y="502"/>
                    <a:pt x="34" y="495"/>
                  </a:cubicBezTo>
                  <a:cubicBezTo>
                    <a:pt x="43" y="487"/>
                    <a:pt x="40" y="477"/>
                    <a:pt x="38" y="467"/>
                  </a:cubicBezTo>
                  <a:cubicBezTo>
                    <a:pt x="33" y="453"/>
                    <a:pt x="47" y="466"/>
                    <a:pt x="52" y="463"/>
                  </a:cubicBezTo>
                  <a:cubicBezTo>
                    <a:pt x="63" y="453"/>
                    <a:pt x="72" y="470"/>
                    <a:pt x="84" y="463"/>
                  </a:cubicBezTo>
                  <a:cubicBezTo>
                    <a:pt x="95" y="462"/>
                    <a:pt x="108" y="459"/>
                    <a:pt x="106" y="444"/>
                  </a:cubicBezTo>
                  <a:cubicBezTo>
                    <a:pt x="110" y="447"/>
                    <a:pt x="94" y="428"/>
                    <a:pt x="105" y="427"/>
                  </a:cubicBezTo>
                  <a:cubicBezTo>
                    <a:pt x="111" y="417"/>
                    <a:pt x="127" y="421"/>
                    <a:pt x="132" y="432"/>
                  </a:cubicBezTo>
                  <a:cubicBezTo>
                    <a:pt x="132" y="444"/>
                    <a:pt x="146" y="448"/>
                    <a:pt x="144" y="459"/>
                  </a:cubicBezTo>
                  <a:cubicBezTo>
                    <a:pt x="146" y="459"/>
                    <a:pt x="160" y="462"/>
                    <a:pt x="167" y="464"/>
                  </a:cubicBezTo>
                  <a:cubicBezTo>
                    <a:pt x="180" y="471"/>
                    <a:pt x="189" y="457"/>
                    <a:pt x="197" y="449"/>
                  </a:cubicBezTo>
                  <a:cubicBezTo>
                    <a:pt x="200" y="434"/>
                    <a:pt x="206" y="449"/>
                    <a:pt x="209" y="456"/>
                  </a:cubicBezTo>
                  <a:cubicBezTo>
                    <a:pt x="218" y="459"/>
                    <a:pt x="201" y="473"/>
                    <a:pt x="215" y="470"/>
                  </a:cubicBezTo>
                  <a:cubicBezTo>
                    <a:pt x="226" y="476"/>
                    <a:pt x="231" y="463"/>
                    <a:pt x="237" y="459"/>
                  </a:cubicBezTo>
                  <a:cubicBezTo>
                    <a:pt x="225" y="451"/>
                    <a:pt x="243" y="444"/>
                    <a:pt x="239" y="433"/>
                  </a:cubicBezTo>
                  <a:cubicBezTo>
                    <a:pt x="246" y="428"/>
                    <a:pt x="254" y="426"/>
                    <a:pt x="251" y="414"/>
                  </a:cubicBezTo>
                  <a:cubicBezTo>
                    <a:pt x="257" y="410"/>
                    <a:pt x="248" y="409"/>
                    <a:pt x="250" y="403"/>
                  </a:cubicBezTo>
                  <a:cubicBezTo>
                    <a:pt x="259" y="397"/>
                    <a:pt x="253" y="387"/>
                    <a:pt x="255" y="378"/>
                  </a:cubicBezTo>
                  <a:cubicBezTo>
                    <a:pt x="251" y="366"/>
                    <a:pt x="250" y="354"/>
                    <a:pt x="254" y="342"/>
                  </a:cubicBezTo>
                  <a:cubicBezTo>
                    <a:pt x="260" y="331"/>
                    <a:pt x="255" y="317"/>
                    <a:pt x="242" y="316"/>
                  </a:cubicBezTo>
                  <a:cubicBezTo>
                    <a:pt x="228" y="321"/>
                    <a:pt x="233" y="299"/>
                    <a:pt x="220" y="301"/>
                  </a:cubicBezTo>
                  <a:cubicBezTo>
                    <a:pt x="206" y="306"/>
                    <a:pt x="206" y="292"/>
                    <a:pt x="214" y="284"/>
                  </a:cubicBezTo>
                  <a:cubicBezTo>
                    <a:pt x="209" y="273"/>
                    <a:pt x="209" y="257"/>
                    <a:pt x="223" y="251"/>
                  </a:cubicBezTo>
                  <a:cubicBezTo>
                    <a:pt x="222" y="239"/>
                    <a:pt x="233" y="242"/>
                    <a:pt x="240" y="240"/>
                  </a:cubicBezTo>
                  <a:cubicBezTo>
                    <a:pt x="244" y="231"/>
                    <a:pt x="254" y="225"/>
                    <a:pt x="254" y="215"/>
                  </a:cubicBezTo>
                  <a:cubicBezTo>
                    <a:pt x="248" y="204"/>
                    <a:pt x="240" y="194"/>
                    <a:pt x="238" y="181"/>
                  </a:cubicBezTo>
                  <a:cubicBezTo>
                    <a:pt x="226" y="177"/>
                    <a:pt x="209" y="170"/>
                    <a:pt x="197" y="179"/>
                  </a:cubicBezTo>
                  <a:cubicBezTo>
                    <a:pt x="187" y="187"/>
                    <a:pt x="175" y="182"/>
                    <a:pt x="164" y="190"/>
                  </a:cubicBezTo>
                  <a:cubicBezTo>
                    <a:pt x="153" y="192"/>
                    <a:pt x="159" y="186"/>
                    <a:pt x="162" y="180"/>
                  </a:cubicBezTo>
                  <a:cubicBezTo>
                    <a:pt x="161" y="169"/>
                    <a:pt x="149" y="161"/>
                    <a:pt x="156" y="150"/>
                  </a:cubicBezTo>
                  <a:cubicBezTo>
                    <a:pt x="155" y="137"/>
                    <a:pt x="165" y="130"/>
                    <a:pt x="166" y="119"/>
                  </a:cubicBezTo>
                  <a:cubicBezTo>
                    <a:pt x="180" y="119"/>
                    <a:pt x="195" y="119"/>
                    <a:pt x="210" y="119"/>
                  </a:cubicBezTo>
                  <a:cubicBezTo>
                    <a:pt x="225" y="120"/>
                    <a:pt x="240" y="118"/>
                    <a:pt x="254" y="120"/>
                  </a:cubicBezTo>
                  <a:cubicBezTo>
                    <a:pt x="265" y="114"/>
                    <a:pt x="271" y="123"/>
                    <a:pt x="280" y="127"/>
                  </a:cubicBezTo>
                  <a:cubicBezTo>
                    <a:pt x="284" y="121"/>
                    <a:pt x="287" y="126"/>
                    <a:pt x="287" y="131"/>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97" name="Google Shape;2886;p3">
              <a:extLst>
                <a:ext uri="{FF2B5EF4-FFF2-40B4-BE49-F238E27FC236}">
                  <a16:creationId xmlns:a16="http://schemas.microsoft.com/office/drawing/2014/main" id="{654D9F02-3B06-058B-9FA1-AB888A367791}"/>
                </a:ext>
              </a:extLst>
            </p:cNvPr>
            <p:cNvSpPr/>
            <p:nvPr/>
          </p:nvSpPr>
          <p:spPr>
            <a:xfrm>
              <a:off x="8597140" y="6191703"/>
              <a:ext cx="1380" cy="0"/>
            </a:xfrm>
            <a:custGeom>
              <a:avLst/>
              <a:gdLst/>
              <a:ahLst/>
              <a:cxnLst/>
              <a:rect l="l" t="t" r="r" b="b"/>
              <a:pathLst>
                <a:path w="5" h="1" extrusionOk="0">
                  <a:moveTo>
                    <a:pt x="0" y="0"/>
                  </a:moveTo>
                  <a:cubicBezTo>
                    <a:pt x="2" y="0"/>
                    <a:pt x="4" y="0"/>
                    <a:pt x="5" y="0"/>
                  </a:cubicBezTo>
                  <a:cubicBezTo>
                    <a:pt x="4" y="0"/>
                    <a:pt x="2" y="0"/>
                    <a:pt x="0" y="0"/>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98" name="Google Shape;2887;p3">
              <a:extLst>
                <a:ext uri="{FF2B5EF4-FFF2-40B4-BE49-F238E27FC236}">
                  <a16:creationId xmlns:a16="http://schemas.microsoft.com/office/drawing/2014/main" id="{FA42F2A5-CC61-7DA3-1C91-FD683894A705}"/>
                </a:ext>
              </a:extLst>
            </p:cNvPr>
            <p:cNvSpPr/>
            <p:nvPr/>
          </p:nvSpPr>
          <p:spPr>
            <a:xfrm>
              <a:off x="8581497" y="5952589"/>
              <a:ext cx="343218" cy="401776"/>
            </a:xfrm>
            <a:custGeom>
              <a:avLst/>
              <a:gdLst/>
              <a:ahLst/>
              <a:cxnLst/>
              <a:rect l="l" t="t" r="r" b="b"/>
              <a:pathLst>
                <a:path w="1444" h="1435" extrusionOk="0">
                  <a:moveTo>
                    <a:pt x="905" y="35"/>
                  </a:moveTo>
                  <a:cubicBezTo>
                    <a:pt x="906" y="35"/>
                    <a:pt x="906" y="35"/>
                    <a:pt x="907" y="35"/>
                  </a:cubicBezTo>
                  <a:cubicBezTo>
                    <a:pt x="907" y="35"/>
                    <a:pt x="906" y="35"/>
                    <a:pt x="905" y="35"/>
                  </a:cubicBezTo>
                  <a:close/>
                  <a:moveTo>
                    <a:pt x="19" y="866"/>
                  </a:moveTo>
                  <a:cubicBezTo>
                    <a:pt x="14" y="866"/>
                    <a:pt x="21" y="865"/>
                    <a:pt x="20" y="862"/>
                  </a:cubicBezTo>
                  <a:cubicBezTo>
                    <a:pt x="20" y="860"/>
                    <a:pt x="14" y="859"/>
                    <a:pt x="15" y="863"/>
                  </a:cubicBezTo>
                  <a:cubicBezTo>
                    <a:pt x="14" y="862"/>
                    <a:pt x="12" y="859"/>
                    <a:pt x="11" y="858"/>
                  </a:cubicBezTo>
                  <a:cubicBezTo>
                    <a:pt x="7" y="855"/>
                    <a:pt x="3" y="852"/>
                    <a:pt x="0" y="848"/>
                  </a:cubicBezTo>
                  <a:cubicBezTo>
                    <a:pt x="0" y="848"/>
                    <a:pt x="0" y="848"/>
                    <a:pt x="0" y="848"/>
                  </a:cubicBezTo>
                  <a:cubicBezTo>
                    <a:pt x="3" y="845"/>
                    <a:pt x="8" y="843"/>
                    <a:pt x="12" y="843"/>
                  </a:cubicBezTo>
                  <a:cubicBezTo>
                    <a:pt x="24" y="847"/>
                    <a:pt x="28" y="837"/>
                    <a:pt x="25" y="827"/>
                  </a:cubicBezTo>
                  <a:cubicBezTo>
                    <a:pt x="23" y="815"/>
                    <a:pt x="31" y="800"/>
                    <a:pt x="21" y="793"/>
                  </a:cubicBezTo>
                  <a:cubicBezTo>
                    <a:pt x="28" y="791"/>
                    <a:pt x="32" y="784"/>
                    <a:pt x="39" y="780"/>
                  </a:cubicBezTo>
                  <a:cubicBezTo>
                    <a:pt x="44" y="766"/>
                    <a:pt x="57" y="766"/>
                    <a:pt x="68" y="760"/>
                  </a:cubicBezTo>
                  <a:cubicBezTo>
                    <a:pt x="67" y="758"/>
                    <a:pt x="67" y="758"/>
                    <a:pt x="67" y="758"/>
                  </a:cubicBezTo>
                  <a:cubicBezTo>
                    <a:pt x="68" y="758"/>
                    <a:pt x="70" y="757"/>
                    <a:pt x="71" y="756"/>
                  </a:cubicBezTo>
                  <a:cubicBezTo>
                    <a:pt x="74" y="765"/>
                    <a:pt x="86" y="768"/>
                    <a:pt x="90" y="776"/>
                  </a:cubicBezTo>
                  <a:cubicBezTo>
                    <a:pt x="97" y="780"/>
                    <a:pt x="99" y="766"/>
                    <a:pt x="107" y="770"/>
                  </a:cubicBezTo>
                  <a:cubicBezTo>
                    <a:pt x="121" y="768"/>
                    <a:pt x="109" y="746"/>
                    <a:pt x="122" y="744"/>
                  </a:cubicBezTo>
                  <a:cubicBezTo>
                    <a:pt x="128" y="752"/>
                    <a:pt x="135" y="749"/>
                    <a:pt x="141" y="742"/>
                  </a:cubicBezTo>
                  <a:cubicBezTo>
                    <a:pt x="150" y="746"/>
                    <a:pt x="165" y="725"/>
                    <a:pt x="167" y="739"/>
                  </a:cubicBezTo>
                  <a:cubicBezTo>
                    <a:pt x="176" y="744"/>
                    <a:pt x="168" y="750"/>
                    <a:pt x="164" y="756"/>
                  </a:cubicBezTo>
                  <a:cubicBezTo>
                    <a:pt x="173" y="761"/>
                    <a:pt x="161" y="781"/>
                    <a:pt x="174" y="777"/>
                  </a:cubicBezTo>
                  <a:cubicBezTo>
                    <a:pt x="186" y="784"/>
                    <a:pt x="201" y="776"/>
                    <a:pt x="206" y="762"/>
                  </a:cubicBezTo>
                  <a:cubicBezTo>
                    <a:pt x="217" y="754"/>
                    <a:pt x="222" y="738"/>
                    <a:pt x="235" y="734"/>
                  </a:cubicBezTo>
                  <a:cubicBezTo>
                    <a:pt x="248" y="738"/>
                    <a:pt x="247" y="724"/>
                    <a:pt x="252" y="716"/>
                  </a:cubicBezTo>
                  <a:cubicBezTo>
                    <a:pt x="260" y="709"/>
                    <a:pt x="274" y="714"/>
                    <a:pt x="280" y="705"/>
                  </a:cubicBezTo>
                  <a:cubicBezTo>
                    <a:pt x="286" y="694"/>
                    <a:pt x="292" y="682"/>
                    <a:pt x="299" y="671"/>
                  </a:cubicBezTo>
                  <a:cubicBezTo>
                    <a:pt x="307" y="661"/>
                    <a:pt x="299" y="647"/>
                    <a:pt x="301" y="635"/>
                  </a:cubicBezTo>
                  <a:cubicBezTo>
                    <a:pt x="299" y="623"/>
                    <a:pt x="307" y="612"/>
                    <a:pt x="303" y="600"/>
                  </a:cubicBezTo>
                  <a:cubicBezTo>
                    <a:pt x="301" y="589"/>
                    <a:pt x="297" y="574"/>
                    <a:pt x="308" y="567"/>
                  </a:cubicBezTo>
                  <a:cubicBezTo>
                    <a:pt x="322" y="559"/>
                    <a:pt x="331" y="546"/>
                    <a:pt x="337" y="531"/>
                  </a:cubicBezTo>
                  <a:cubicBezTo>
                    <a:pt x="343" y="511"/>
                    <a:pt x="359" y="492"/>
                    <a:pt x="380" y="489"/>
                  </a:cubicBezTo>
                  <a:cubicBezTo>
                    <a:pt x="393" y="484"/>
                    <a:pt x="400" y="471"/>
                    <a:pt x="410" y="462"/>
                  </a:cubicBezTo>
                  <a:cubicBezTo>
                    <a:pt x="425" y="448"/>
                    <a:pt x="413" y="430"/>
                    <a:pt x="419" y="414"/>
                  </a:cubicBezTo>
                  <a:cubicBezTo>
                    <a:pt x="420" y="399"/>
                    <a:pt x="431" y="390"/>
                    <a:pt x="436" y="377"/>
                  </a:cubicBezTo>
                  <a:cubicBezTo>
                    <a:pt x="428" y="365"/>
                    <a:pt x="432" y="353"/>
                    <a:pt x="429" y="340"/>
                  </a:cubicBezTo>
                  <a:cubicBezTo>
                    <a:pt x="426" y="329"/>
                    <a:pt x="437" y="320"/>
                    <a:pt x="437" y="309"/>
                  </a:cubicBezTo>
                  <a:cubicBezTo>
                    <a:pt x="442" y="299"/>
                    <a:pt x="446" y="287"/>
                    <a:pt x="443" y="276"/>
                  </a:cubicBezTo>
                  <a:cubicBezTo>
                    <a:pt x="444" y="259"/>
                    <a:pt x="441" y="240"/>
                    <a:pt x="454" y="228"/>
                  </a:cubicBezTo>
                  <a:cubicBezTo>
                    <a:pt x="458" y="215"/>
                    <a:pt x="470" y="206"/>
                    <a:pt x="472" y="191"/>
                  </a:cubicBezTo>
                  <a:cubicBezTo>
                    <a:pt x="479" y="177"/>
                    <a:pt x="491" y="164"/>
                    <a:pt x="485" y="147"/>
                  </a:cubicBezTo>
                  <a:cubicBezTo>
                    <a:pt x="483" y="145"/>
                    <a:pt x="483" y="145"/>
                    <a:pt x="483" y="145"/>
                  </a:cubicBezTo>
                  <a:cubicBezTo>
                    <a:pt x="485" y="145"/>
                    <a:pt x="484" y="135"/>
                    <a:pt x="483" y="131"/>
                  </a:cubicBezTo>
                  <a:cubicBezTo>
                    <a:pt x="481" y="117"/>
                    <a:pt x="492" y="101"/>
                    <a:pt x="481" y="89"/>
                  </a:cubicBezTo>
                  <a:cubicBezTo>
                    <a:pt x="473" y="78"/>
                    <a:pt x="488" y="81"/>
                    <a:pt x="493" y="78"/>
                  </a:cubicBezTo>
                  <a:cubicBezTo>
                    <a:pt x="501" y="64"/>
                    <a:pt x="512" y="51"/>
                    <a:pt x="521" y="37"/>
                  </a:cubicBezTo>
                  <a:cubicBezTo>
                    <a:pt x="536" y="29"/>
                    <a:pt x="549" y="16"/>
                    <a:pt x="567" y="21"/>
                  </a:cubicBezTo>
                  <a:cubicBezTo>
                    <a:pt x="578" y="30"/>
                    <a:pt x="592" y="35"/>
                    <a:pt x="603" y="44"/>
                  </a:cubicBezTo>
                  <a:cubicBezTo>
                    <a:pt x="617" y="48"/>
                    <a:pt x="621" y="62"/>
                    <a:pt x="627" y="72"/>
                  </a:cubicBezTo>
                  <a:cubicBezTo>
                    <a:pt x="642" y="81"/>
                    <a:pt x="663" y="65"/>
                    <a:pt x="675" y="83"/>
                  </a:cubicBezTo>
                  <a:cubicBezTo>
                    <a:pt x="686" y="81"/>
                    <a:pt x="699" y="93"/>
                    <a:pt x="710" y="85"/>
                  </a:cubicBezTo>
                  <a:cubicBezTo>
                    <a:pt x="725" y="86"/>
                    <a:pt x="741" y="88"/>
                    <a:pt x="755" y="96"/>
                  </a:cubicBezTo>
                  <a:cubicBezTo>
                    <a:pt x="771" y="104"/>
                    <a:pt x="785" y="87"/>
                    <a:pt x="784" y="72"/>
                  </a:cubicBezTo>
                  <a:cubicBezTo>
                    <a:pt x="795" y="72"/>
                    <a:pt x="790" y="52"/>
                    <a:pt x="803" y="52"/>
                  </a:cubicBezTo>
                  <a:cubicBezTo>
                    <a:pt x="804" y="44"/>
                    <a:pt x="814" y="41"/>
                    <a:pt x="817" y="51"/>
                  </a:cubicBezTo>
                  <a:cubicBezTo>
                    <a:pt x="827" y="50"/>
                    <a:pt x="832" y="58"/>
                    <a:pt x="841" y="62"/>
                  </a:cubicBezTo>
                  <a:cubicBezTo>
                    <a:pt x="852" y="55"/>
                    <a:pt x="863" y="47"/>
                    <a:pt x="877" y="45"/>
                  </a:cubicBezTo>
                  <a:cubicBezTo>
                    <a:pt x="887" y="43"/>
                    <a:pt x="896" y="36"/>
                    <a:pt x="905" y="35"/>
                  </a:cubicBezTo>
                  <a:cubicBezTo>
                    <a:pt x="901" y="35"/>
                    <a:pt x="915" y="32"/>
                    <a:pt x="917" y="28"/>
                  </a:cubicBezTo>
                  <a:cubicBezTo>
                    <a:pt x="921" y="30"/>
                    <a:pt x="931" y="26"/>
                    <a:pt x="935" y="30"/>
                  </a:cubicBezTo>
                  <a:cubicBezTo>
                    <a:pt x="940" y="44"/>
                    <a:pt x="954" y="32"/>
                    <a:pt x="964" y="32"/>
                  </a:cubicBezTo>
                  <a:cubicBezTo>
                    <a:pt x="964" y="32"/>
                    <a:pt x="964" y="32"/>
                    <a:pt x="964" y="32"/>
                  </a:cubicBezTo>
                  <a:cubicBezTo>
                    <a:pt x="965" y="33"/>
                    <a:pt x="965" y="33"/>
                    <a:pt x="965" y="33"/>
                  </a:cubicBezTo>
                  <a:cubicBezTo>
                    <a:pt x="959" y="35"/>
                    <a:pt x="993" y="31"/>
                    <a:pt x="988" y="17"/>
                  </a:cubicBezTo>
                  <a:cubicBezTo>
                    <a:pt x="989" y="0"/>
                    <a:pt x="1011" y="0"/>
                    <a:pt x="1018" y="11"/>
                  </a:cubicBezTo>
                  <a:cubicBezTo>
                    <a:pt x="1028" y="11"/>
                    <a:pt x="1020" y="13"/>
                    <a:pt x="1030" y="15"/>
                  </a:cubicBezTo>
                  <a:cubicBezTo>
                    <a:pt x="1024" y="17"/>
                    <a:pt x="1040" y="16"/>
                    <a:pt x="1046" y="13"/>
                  </a:cubicBezTo>
                  <a:cubicBezTo>
                    <a:pt x="1055" y="13"/>
                    <a:pt x="1066" y="20"/>
                    <a:pt x="1074" y="25"/>
                  </a:cubicBezTo>
                  <a:cubicBezTo>
                    <a:pt x="1085" y="26"/>
                    <a:pt x="1094" y="21"/>
                    <a:pt x="1104" y="26"/>
                  </a:cubicBezTo>
                  <a:cubicBezTo>
                    <a:pt x="1112" y="9"/>
                    <a:pt x="1130" y="16"/>
                    <a:pt x="1144" y="23"/>
                  </a:cubicBezTo>
                  <a:cubicBezTo>
                    <a:pt x="1145" y="26"/>
                    <a:pt x="1147" y="26"/>
                    <a:pt x="1147" y="26"/>
                  </a:cubicBezTo>
                  <a:cubicBezTo>
                    <a:pt x="1148" y="28"/>
                    <a:pt x="1148" y="28"/>
                    <a:pt x="1148" y="28"/>
                  </a:cubicBezTo>
                  <a:cubicBezTo>
                    <a:pt x="1154" y="37"/>
                    <a:pt x="1165" y="36"/>
                    <a:pt x="1169" y="46"/>
                  </a:cubicBezTo>
                  <a:cubicBezTo>
                    <a:pt x="1174" y="51"/>
                    <a:pt x="1174" y="68"/>
                    <a:pt x="1187" y="62"/>
                  </a:cubicBezTo>
                  <a:cubicBezTo>
                    <a:pt x="1195" y="62"/>
                    <a:pt x="1190" y="75"/>
                    <a:pt x="1199" y="73"/>
                  </a:cubicBezTo>
                  <a:cubicBezTo>
                    <a:pt x="1203" y="81"/>
                    <a:pt x="1225" y="89"/>
                    <a:pt x="1221" y="83"/>
                  </a:cubicBezTo>
                  <a:cubicBezTo>
                    <a:pt x="1230" y="78"/>
                    <a:pt x="1239" y="71"/>
                    <a:pt x="1246" y="63"/>
                  </a:cubicBezTo>
                  <a:cubicBezTo>
                    <a:pt x="1254" y="72"/>
                    <a:pt x="1270" y="65"/>
                    <a:pt x="1278" y="77"/>
                  </a:cubicBezTo>
                  <a:cubicBezTo>
                    <a:pt x="1291" y="80"/>
                    <a:pt x="1297" y="60"/>
                    <a:pt x="1302" y="54"/>
                  </a:cubicBezTo>
                  <a:cubicBezTo>
                    <a:pt x="1313" y="55"/>
                    <a:pt x="1329" y="60"/>
                    <a:pt x="1324" y="74"/>
                  </a:cubicBezTo>
                  <a:cubicBezTo>
                    <a:pt x="1328" y="81"/>
                    <a:pt x="1337" y="78"/>
                    <a:pt x="1339" y="88"/>
                  </a:cubicBezTo>
                  <a:cubicBezTo>
                    <a:pt x="1350" y="99"/>
                    <a:pt x="1358" y="112"/>
                    <a:pt x="1376" y="114"/>
                  </a:cubicBezTo>
                  <a:cubicBezTo>
                    <a:pt x="1389" y="115"/>
                    <a:pt x="1376" y="142"/>
                    <a:pt x="1392" y="132"/>
                  </a:cubicBezTo>
                  <a:cubicBezTo>
                    <a:pt x="1400" y="125"/>
                    <a:pt x="1402" y="141"/>
                    <a:pt x="1405" y="141"/>
                  </a:cubicBezTo>
                  <a:cubicBezTo>
                    <a:pt x="1405" y="143"/>
                    <a:pt x="1405" y="143"/>
                    <a:pt x="1405" y="143"/>
                  </a:cubicBezTo>
                  <a:cubicBezTo>
                    <a:pt x="1418" y="141"/>
                    <a:pt x="1402" y="160"/>
                    <a:pt x="1401" y="165"/>
                  </a:cubicBezTo>
                  <a:cubicBezTo>
                    <a:pt x="1390" y="177"/>
                    <a:pt x="1412" y="184"/>
                    <a:pt x="1404" y="196"/>
                  </a:cubicBezTo>
                  <a:cubicBezTo>
                    <a:pt x="1401" y="204"/>
                    <a:pt x="1389" y="221"/>
                    <a:pt x="1401" y="224"/>
                  </a:cubicBezTo>
                  <a:cubicBezTo>
                    <a:pt x="1404" y="238"/>
                    <a:pt x="1413" y="222"/>
                    <a:pt x="1418" y="229"/>
                  </a:cubicBezTo>
                  <a:cubicBezTo>
                    <a:pt x="1419" y="239"/>
                    <a:pt x="1431" y="230"/>
                    <a:pt x="1431" y="239"/>
                  </a:cubicBezTo>
                  <a:cubicBezTo>
                    <a:pt x="1444" y="246"/>
                    <a:pt x="1432" y="257"/>
                    <a:pt x="1426" y="265"/>
                  </a:cubicBezTo>
                  <a:cubicBezTo>
                    <a:pt x="1416" y="282"/>
                    <a:pt x="1395" y="289"/>
                    <a:pt x="1385" y="306"/>
                  </a:cubicBezTo>
                  <a:cubicBezTo>
                    <a:pt x="1381" y="320"/>
                    <a:pt x="1363" y="316"/>
                    <a:pt x="1358" y="326"/>
                  </a:cubicBezTo>
                  <a:cubicBezTo>
                    <a:pt x="1362" y="345"/>
                    <a:pt x="1333" y="339"/>
                    <a:pt x="1338" y="357"/>
                  </a:cubicBezTo>
                  <a:cubicBezTo>
                    <a:pt x="1342" y="372"/>
                    <a:pt x="1329" y="380"/>
                    <a:pt x="1328" y="395"/>
                  </a:cubicBezTo>
                  <a:cubicBezTo>
                    <a:pt x="1317" y="403"/>
                    <a:pt x="1321" y="420"/>
                    <a:pt x="1317" y="432"/>
                  </a:cubicBezTo>
                  <a:cubicBezTo>
                    <a:pt x="1316" y="446"/>
                    <a:pt x="1314" y="460"/>
                    <a:pt x="1314" y="474"/>
                  </a:cubicBezTo>
                  <a:cubicBezTo>
                    <a:pt x="1307" y="484"/>
                    <a:pt x="1310" y="498"/>
                    <a:pt x="1311" y="510"/>
                  </a:cubicBezTo>
                  <a:cubicBezTo>
                    <a:pt x="1311" y="512"/>
                    <a:pt x="1312" y="513"/>
                    <a:pt x="1312" y="514"/>
                  </a:cubicBezTo>
                  <a:cubicBezTo>
                    <a:pt x="1311" y="515"/>
                    <a:pt x="1311" y="515"/>
                    <a:pt x="1311" y="515"/>
                  </a:cubicBezTo>
                  <a:cubicBezTo>
                    <a:pt x="1297" y="523"/>
                    <a:pt x="1286" y="533"/>
                    <a:pt x="1278" y="547"/>
                  </a:cubicBezTo>
                  <a:cubicBezTo>
                    <a:pt x="1273" y="560"/>
                    <a:pt x="1286" y="582"/>
                    <a:pt x="1265" y="586"/>
                  </a:cubicBezTo>
                  <a:cubicBezTo>
                    <a:pt x="1253" y="589"/>
                    <a:pt x="1254" y="607"/>
                    <a:pt x="1261" y="614"/>
                  </a:cubicBezTo>
                  <a:cubicBezTo>
                    <a:pt x="1263" y="616"/>
                    <a:pt x="1265" y="617"/>
                    <a:pt x="1266" y="617"/>
                  </a:cubicBezTo>
                  <a:cubicBezTo>
                    <a:pt x="1267" y="619"/>
                    <a:pt x="1267" y="619"/>
                    <a:pt x="1267" y="619"/>
                  </a:cubicBezTo>
                  <a:cubicBezTo>
                    <a:pt x="1262" y="624"/>
                    <a:pt x="1272" y="628"/>
                    <a:pt x="1274" y="634"/>
                  </a:cubicBezTo>
                  <a:cubicBezTo>
                    <a:pt x="1288" y="640"/>
                    <a:pt x="1280" y="655"/>
                    <a:pt x="1282" y="666"/>
                  </a:cubicBezTo>
                  <a:cubicBezTo>
                    <a:pt x="1285" y="678"/>
                    <a:pt x="1283" y="690"/>
                    <a:pt x="1282" y="701"/>
                  </a:cubicBezTo>
                  <a:cubicBezTo>
                    <a:pt x="1284" y="715"/>
                    <a:pt x="1298" y="725"/>
                    <a:pt x="1294" y="740"/>
                  </a:cubicBezTo>
                  <a:cubicBezTo>
                    <a:pt x="1294" y="743"/>
                    <a:pt x="1296" y="746"/>
                    <a:pt x="1297" y="747"/>
                  </a:cubicBezTo>
                  <a:cubicBezTo>
                    <a:pt x="1296" y="749"/>
                    <a:pt x="1296" y="749"/>
                    <a:pt x="1296" y="749"/>
                  </a:cubicBezTo>
                  <a:cubicBezTo>
                    <a:pt x="1299" y="762"/>
                    <a:pt x="1285" y="773"/>
                    <a:pt x="1290" y="786"/>
                  </a:cubicBezTo>
                  <a:cubicBezTo>
                    <a:pt x="1291" y="797"/>
                    <a:pt x="1299" y="805"/>
                    <a:pt x="1300" y="816"/>
                  </a:cubicBezTo>
                  <a:cubicBezTo>
                    <a:pt x="1302" y="828"/>
                    <a:pt x="1314" y="840"/>
                    <a:pt x="1308" y="852"/>
                  </a:cubicBezTo>
                  <a:cubicBezTo>
                    <a:pt x="1294" y="864"/>
                    <a:pt x="1300" y="885"/>
                    <a:pt x="1308" y="898"/>
                  </a:cubicBezTo>
                  <a:cubicBezTo>
                    <a:pt x="1312" y="915"/>
                    <a:pt x="1326" y="924"/>
                    <a:pt x="1340" y="931"/>
                  </a:cubicBezTo>
                  <a:cubicBezTo>
                    <a:pt x="1356" y="945"/>
                    <a:pt x="1366" y="965"/>
                    <a:pt x="1367" y="985"/>
                  </a:cubicBezTo>
                  <a:cubicBezTo>
                    <a:pt x="1373" y="1002"/>
                    <a:pt x="1389" y="1015"/>
                    <a:pt x="1389" y="1033"/>
                  </a:cubicBezTo>
                  <a:cubicBezTo>
                    <a:pt x="1388" y="1033"/>
                    <a:pt x="1387" y="1033"/>
                    <a:pt x="1387" y="1034"/>
                  </a:cubicBezTo>
                  <a:cubicBezTo>
                    <a:pt x="1377" y="1038"/>
                    <a:pt x="1363" y="1037"/>
                    <a:pt x="1352" y="1040"/>
                  </a:cubicBezTo>
                  <a:cubicBezTo>
                    <a:pt x="1318" y="1045"/>
                    <a:pt x="1284" y="1050"/>
                    <a:pt x="1251" y="1055"/>
                  </a:cubicBezTo>
                  <a:cubicBezTo>
                    <a:pt x="1262" y="1072"/>
                    <a:pt x="1242" y="1087"/>
                    <a:pt x="1232" y="1098"/>
                  </a:cubicBezTo>
                  <a:cubicBezTo>
                    <a:pt x="1227" y="1105"/>
                    <a:pt x="1200" y="1112"/>
                    <a:pt x="1216" y="1119"/>
                  </a:cubicBezTo>
                  <a:cubicBezTo>
                    <a:pt x="1224" y="1129"/>
                    <a:pt x="1226" y="1142"/>
                    <a:pt x="1231" y="1154"/>
                  </a:cubicBezTo>
                  <a:cubicBezTo>
                    <a:pt x="1227" y="1169"/>
                    <a:pt x="1222" y="1184"/>
                    <a:pt x="1226" y="1199"/>
                  </a:cubicBezTo>
                  <a:cubicBezTo>
                    <a:pt x="1226" y="1211"/>
                    <a:pt x="1234" y="1223"/>
                    <a:pt x="1221" y="1230"/>
                  </a:cubicBezTo>
                  <a:cubicBezTo>
                    <a:pt x="1215" y="1245"/>
                    <a:pt x="1214" y="1260"/>
                    <a:pt x="1207" y="1274"/>
                  </a:cubicBezTo>
                  <a:cubicBezTo>
                    <a:pt x="1198" y="1286"/>
                    <a:pt x="1209" y="1302"/>
                    <a:pt x="1216" y="1313"/>
                  </a:cubicBezTo>
                  <a:cubicBezTo>
                    <a:pt x="1228" y="1320"/>
                    <a:pt x="1238" y="1329"/>
                    <a:pt x="1246" y="1341"/>
                  </a:cubicBezTo>
                  <a:cubicBezTo>
                    <a:pt x="1251" y="1358"/>
                    <a:pt x="1270" y="1346"/>
                    <a:pt x="1281" y="1357"/>
                  </a:cubicBezTo>
                  <a:cubicBezTo>
                    <a:pt x="1294" y="1356"/>
                    <a:pt x="1274" y="1347"/>
                    <a:pt x="1284" y="1341"/>
                  </a:cubicBezTo>
                  <a:cubicBezTo>
                    <a:pt x="1291" y="1336"/>
                    <a:pt x="1300" y="1338"/>
                    <a:pt x="1307" y="1336"/>
                  </a:cubicBezTo>
                  <a:cubicBezTo>
                    <a:pt x="1308" y="1353"/>
                    <a:pt x="1306" y="1371"/>
                    <a:pt x="1306" y="1389"/>
                  </a:cubicBezTo>
                  <a:cubicBezTo>
                    <a:pt x="1303" y="1403"/>
                    <a:pt x="1307" y="1423"/>
                    <a:pt x="1301" y="1433"/>
                  </a:cubicBezTo>
                  <a:cubicBezTo>
                    <a:pt x="1286" y="1429"/>
                    <a:pt x="1293" y="1425"/>
                    <a:pt x="1295" y="1419"/>
                  </a:cubicBezTo>
                  <a:cubicBezTo>
                    <a:pt x="1282" y="1408"/>
                    <a:pt x="1268" y="1435"/>
                    <a:pt x="1255" y="1427"/>
                  </a:cubicBezTo>
                  <a:cubicBezTo>
                    <a:pt x="1238" y="1431"/>
                    <a:pt x="1243" y="1411"/>
                    <a:pt x="1235" y="1402"/>
                  </a:cubicBezTo>
                  <a:cubicBezTo>
                    <a:pt x="1232" y="1394"/>
                    <a:pt x="1223" y="1381"/>
                    <a:pt x="1215" y="1388"/>
                  </a:cubicBezTo>
                  <a:cubicBezTo>
                    <a:pt x="1208" y="1377"/>
                    <a:pt x="1214" y="1362"/>
                    <a:pt x="1199" y="1355"/>
                  </a:cubicBezTo>
                  <a:cubicBezTo>
                    <a:pt x="1186" y="1353"/>
                    <a:pt x="1175" y="1349"/>
                    <a:pt x="1165" y="1341"/>
                  </a:cubicBezTo>
                  <a:cubicBezTo>
                    <a:pt x="1150" y="1350"/>
                    <a:pt x="1137" y="1333"/>
                    <a:pt x="1136" y="1318"/>
                  </a:cubicBezTo>
                  <a:cubicBezTo>
                    <a:pt x="1129" y="1310"/>
                    <a:pt x="1115" y="1305"/>
                    <a:pt x="1119" y="1292"/>
                  </a:cubicBezTo>
                  <a:cubicBezTo>
                    <a:pt x="1113" y="1282"/>
                    <a:pt x="1101" y="1292"/>
                    <a:pt x="1104" y="1301"/>
                  </a:cubicBezTo>
                  <a:cubicBezTo>
                    <a:pt x="1103" y="1317"/>
                    <a:pt x="1084" y="1322"/>
                    <a:pt x="1071" y="1318"/>
                  </a:cubicBezTo>
                  <a:cubicBezTo>
                    <a:pt x="1058" y="1312"/>
                    <a:pt x="1043" y="1314"/>
                    <a:pt x="1029" y="1312"/>
                  </a:cubicBezTo>
                  <a:cubicBezTo>
                    <a:pt x="1020" y="1303"/>
                    <a:pt x="1009" y="1305"/>
                    <a:pt x="999" y="1299"/>
                  </a:cubicBezTo>
                  <a:cubicBezTo>
                    <a:pt x="990" y="1307"/>
                    <a:pt x="991" y="1291"/>
                    <a:pt x="982" y="1292"/>
                  </a:cubicBezTo>
                  <a:cubicBezTo>
                    <a:pt x="974" y="1281"/>
                    <a:pt x="979" y="1269"/>
                    <a:pt x="980" y="1258"/>
                  </a:cubicBezTo>
                  <a:cubicBezTo>
                    <a:pt x="963" y="1266"/>
                    <a:pt x="943" y="1261"/>
                    <a:pt x="928" y="1272"/>
                  </a:cubicBezTo>
                  <a:cubicBezTo>
                    <a:pt x="921" y="1281"/>
                    <a:pt x="910" y="1277"/>
                    <a:pt x="904" y="1271"/>
                  </a:cubicBezTo>
                  <a:cubicBezTo>
                    <a:pt x="919" y="1265"/>
                    <a:pt x="909" y="1240"/>
                    <a:pt x="893" y="1245"/>
                  </a:cubicBezTo>
                  <a:cubicBezTo>
                    <a:pt x="895" y="1238"/>
                    <a:pt x="883" y="1229"/>
                    <a:pt x="882" y="1235"/>
                  </a:cubicBezTo>
                  <a:cubicBezTo>
                    <a:pt x="880" y="1234"/>
                    <a:pt x="880" y="1234"/>
                    <a:pt x="880" y="1234"/>
                  </a:cubicBezTo>
                  <a:cubicBezTo>
                    <a:pt x="873" y="1251"/>
                    <a:pt x="854" y="1240"/>
                    <a:pt x="841" y="1239"/>
                  </a:cubicBezTo>
                  <a:cubicBezTo>
                    <a:pt x="827" y="1244"/>
                    <a:pt x="813" y="1254"/>
                    <a:pt x="798" y="1247"/>
                  </a:cubicBezTo>
                  <a:cubicBezTo>
                    <a:pt x="792" y="1250"/>
                    <a:pt x="775" y="1248"/>
                    <a:pt x="772" y="1246"/>
                  </a:cubicBezTo>
                  <a:cubicBezTo>
                    <a:pt x="772" y="1246"/>
                    <a:pt x="772" y="1246"/>
                    <a:pt x="772" y="1246"/>
                  </a:cubicBezTo>
                  <a:cubicBezTo>
                    <a:pt x="770" y="1246"/>
                    <a:pt x="770" y="1246"/>
                    <a:pt x="772" y="1246"/>
                  </a:cubicBezTo>
                  <a:cubicBezTo>
                    <a:pt x="768" y="1251"/>
                    <a:pt x="756" y="1254"/>
                    <a:pt x="751" y="1256"/>
                  </a:cubicBezTo>
                  <a:cubicBezTo>
                    <a:pt x="753" y="1246"/>
                    <a:pt x="740" y="1235"/>
                    <a:pt x="749" y="1227"/>
                  </a:cubicBezTo>
                  <a:cubicBezTo>
                    <a:pt x="765" y="1221"/>
                    <a:pt x="750" y="1203"/>
                    <a:pt x="756" y="1192"/>
                  </a:cubicBezTo>
                  <a:cubicBezTo>
                    <a:pt x="747" y="1179"/>
                    <a:pt x="752" y="1159"/>
                    <a:pt x="735" y="1153"/>
                  </a:cubicBezTo>
                  <a:cubicBezTo>
                    <a:pt x="726" y="1142"/>
                    <a:pt x="717" y="1130"/>
                    <a:pt x="721" y="1116"/>
                  </a:cubicBezTo>
                  <a:cubicBezTo>
                    <a:pt x="725" y="1098"/>
                    <a:pt x="722" y="1079"/>
                    <a:pt x="729" y="1061"/>
                  </a:cubicBezTo>
                  <a:cubicBezTo>
                    <a:pt x="735" y="1043"/>
                    <a:pt x="721" y="1026"/>
                    <a:pt x="718" y="1009"/>
                  </a:cubicBezTo>
                  <a:cubicBezTo>
                    <a:pt x="718" y="996"/>
                    <a:pt x="727" y="985"/>
                    <a:pt x="725" y="972"/>
                  </a:cubicBezTo>
                  <a:cubicBezTo>
                    <a:pt x="726" y="959"/>
                    <a:pt x="711" y="960"/>
                    <a:pt x="702" y="961"/>
                  </a:cubicBezTo>
                  <a:cubicBezTo>
                    <a:pt x="677" y="960"/>
                    <a:pt x="652" y="961"/>
                    <a:pt x="627" y="961"/>
                  </a:cubicBezTo>
                  <a:cubicBezTo>
                    <a:pt x="622" y="950"/>
                    <a:pt x="644" y="928"/>
                    <a:pt x="621" y="933"/>
                  </a:cubicBezTo>
                  <a:cubicBezTo>
                    <a:pt x="611" y="929"/>
                    <a:pt x="609" y="944"/>
                    <a:pt x="598" y="939"/>
                  </a:cubicBezTo>
                  <a:cubicBezTo>
                    <a:pt x="583" y="939"/>
                    <a:pt x="568" y="939"/>
                    <a:pt x="552" y="939"/>
                  </a:cubicBezTo>
                  <a:cubicBezTo>
                    <a:pt x="551" y="950"/>
                    <a:pt x="545" y="961"/>
                    <a:pt x="551" y="973"/>
                  </a:cubicBezTo>
                  <a:cubicBezTo>
                    <a:pt x="552" y="983"/>
                    <a:pt x="534" y="981"/>
                    <a:pt x="541" y="992"/>
                  </a:cubicBezTo>
                  <a:cubicBezTo>
                    <a:pt x="537" y="1002"/>
                    <a:pt x="543" y="1020"/>
                    <a:pt x="526" y="1014"/>
                  </a:cubicBezTo>
                  <a:cubicBezTo>
                    <a:pt x="512" y="1014"/>
                    <a:pt x="498" y="1016"/>
                    <a:pt x="487" y="1009"/>
                  </a:cubicBezTo>
                  <a:cubicBezTo>
                    <a:pt x="475" y="1011"/>
                    <a:pt x="465" y="1018"/>
                    <a:pt x="452" y="1014"/>
                  </a:cubicBezTo>
                  <a:cubicBezTo>
                    <a:pt x="444" y="1015"/>
                    <a:pt x="442" y="1029"/>
                    <a:pt x="433" y="1019"/>
                  </a:cubicBezTo>
                  <a:cubicBezTo>
                    <a:pt x="423" y="1014"/>
                    <a:pt x="404" y="1029"/>
                    <a:pt x="399" y="1014"/>
                  </a:cubicBezTo>
                  <a:cubicBezTo>
                    <a:pt x="390" y="1003"/>
                    <a:pt x="384" y="989"/>
                    <a:pt x="375" y="978"/>
                  </a:cubicBezTo>
                  <a:cubicBezTo>
                    <a:pt x="372" y="972"/>
                    <a:pt x="375" y="971"/>
                    <a:pt x="368" y="968"/>
                  </a:cubicBezTo>
                  <a:cubicBezTo>
                    <a:pt x="364" y="962"/>
                    <a:pt x="351" y="951"/>
                    <a:pt x="359" y="943"/>
                  </a:cubicBezTo>
                  <a:cubicBezTo>
                    <a:pt x="358" y="929"/>
                    <a:pt x="344" y="918"/>
                    <a:pt x="342" y="903"/>
                  </a:cubicBezTo>
                  <a:cubicBezTo>
                    <a:pt x="336" y="891"/>
                    <a:pt x="346" y="876"/>
                    <a:pt x="332" y="867"/>
                  </a:cubicBezTo>
                  <a:cubicBezTo>
                    <a:pt x="333" y="848"/>
                    <a:pt x="308" y="853"/>
                    <a:pt x="295" y="852"/>
                  </a:cubicBezTo>
                  <a:cubicBezTo>
                    <a:pt x="270" y="853"/>
                    <a:pt x="246" y="852"/>
                    <a:pt x="222" y="853"/>
                  </a:cubicBezTo>
                  <a:cubicBezTo>
                    <a:pt x="208" y="853"/>
                    <a:pt x="193" y="853"/>
                    <a:pt x="180" y="856"/>
                  </a:cubicBezTo>
                  <a:cubicBezTo>
                    <a:pt x="164" y="855"/>
                    <a:pt x="146" y="854"/>
                    <a:pt x="131" y="851"/>
                  </a:cubicBezTo>
                  <a:cubicBezTo>
                    <a:pt x="119" y="853"/>
                    <a:pt x="107" y="853"/>
                    <a:pt x="95" y="852"/>
                  </a:cubicBezTo>
                  <a:cubicBezTo>
                    <a:pt x="88" y="854"/>
                    <a:pt x="81" y="854"/>
                    <a:pt x="74" y="853"/>
                  </a:cubicBezTo>
                  <a:cubicBezTo>
                    <a:pt x="74" y="853"/>
                    <a:pt x="74" y="853"/>
                    <a:pt x="73" y="853"/>
                  </a:cubicBezTo>
                  <a:cubicBezTo>
                    <a:pt x="73" y="853"/>
                    <a:pt x="73" y="853"/>
                    <a:pt x="72" y="853"/>
                  </a:cubicBezTo>
                  <a:cubicBezTo>
                    <a:pt x="71" y="853"/>
                    <a:pt x="69" y="853"/>
                    <a:pt x="67" y="853"/>
                  </a:cubicBezTo>
                  <a:cubicBezTo>
                    <a:pt x="66" y="853"/>
                    <a:pt x="66" y="852"/>
                    <a:pt x="65" y="852"/>
                  </a:cubicBezTo>
                  <a:cubicBezTo>
                    <a:pt x="62" y="853"/>
                    <a:pt x="60" y="850"/>
                    <a:pt x="56" y="850"/>
                  </a:cubicBezTo>
                  <a:cubicBezTo>
                    <a:pt x="54" y="848"/>
                    <a:pt x="51" y="851"/>
                    <a:pt x="49" y="851"/>
                  </a:cubicBezTo>
                  <a:cubicBezTo>
                    <a:pt x="47" y="852"/>
                    <a:pt x="43" y="852"/>
                    <a:pt x="42" y="854"/>
                  </a:cubicBezTo>
                  <a:cubicBezTo>
                    <a:pt x="40" y="856"/>
                    <a:pt x="41" y="859"/>
                    <a:pt x="39" y="861"/>
                  </a:cubicBezTo>
                  <a:cubicBezTo>
                    <a:pt x="35" y="864"/>
                    <a:pt x="30" y="860"/>
                    <a:pt x="27" y="863"/>
                  </a:cubicBezTo>
                  <a:cubicBezTo>
                    <a:pt x="25" y="864"/>
                    <a:pt x="23" y="866"/>
                    <a:pt x="20" y="866"/>
                  </a:cubicBezTo>
                  <a:cubicBezTo>
                    <a:pt x="20" y="866"/>
                    <a:pt x="20" y="866"/>
                    <a:pt x="19" y="866"/>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999" name="Google Shape;2889;p3">
              <a:extLst>
                <a:ext uri="{FF2B5EF4-FFF2-40B4-BE49-F238E27FC236}">
                  <a16:creationId xmlns:a16="http://schemas.microsoft.com/office/drawing/2014/main" id="{1455C911-AC65-E5A4-C962-CD05F23B7869}"/>
                </a:ext>
              </a:extLst>
            </p:cNvPr>
            <p:cNvSpPr/>
            <p:nvPr/>
          </p:nvSpPr>
          <p:spPr>
            <a:xfrm>
              <a:off x="7023644" y="5803074"/>
              <a:ext cx="206861" cy="351260"/>
            </a:xfrm>
            <a:custGeom>
              <a:avLst/>
              <a:gdLst/>
              <a:ahLst/>
              <a:cxnLst/>
              <a:rect l="l" t="t" r="r" b="b"/>
              <a:pathLst>
                <a:path w="57" h="97" extrusionOk="0">
                  <a:moveTo>
                    <a:pt x="0" y="63"/>
                  </a:moveTo>
                  <a:lnTo>
                    <a:pt x="3" y="59"/>
                  </a:lnTo>
                  <a:lnTo>
                    <a:pt x="7" y="59"/>
                  </a:lnTo>
                  <a:lnTo>
                    <a:pt x="9" y="52"/>
                  </a:lnTo>
                  <a:lnTo>
                    <a:pt x="7" y="50"/>
                  </a:lnTo>
                  <a:lnTo>
                    <a:pt x="7" y="34"/>
                  </a:lnTo>
                  <a:lnTo>
                    <a:pt x="7" y="30"/>
                  </a:lnTo>
                  <a:lnTo>
                    <a:pt x="9" y="27"/>
                  </a:lnTo>
                  <a:lnTo>
                    <a:pt x="9" y="25"/>
                  </a:lnTo>
                  <a:lnTo>
                    <a:pt x="11" y="27"/>
                  </a:lnTo>
                  <a:lnTo>
                    <a:pt x="11" y="25"/>
                  </a:lnTo>
                  <a:lnTo>
                    <a:pt x="17" y="18"/>
                  </a:lnTo>
                  <a:lnTo>
                    <a:pt x="17" y="9"/>
                  </a:lnTo>
                  <a:lnTo>
                    <a:pt x="23" y="9"/>
                  </a:lnTo>
                  <a:lnTo>
                    <a:pt x="26" y="9"/>
                  </a:lnTo>
                  <a:lnTo>
                    <a:pt x="38" y="0"/>
                  </a:lnTo>
                  <a:lnTo>
                    <a:pt x="38" y="3"/>
                  </a:lnTo>
                  <a:lnTo>
                    <a:pt x="34" y="7"/>
                  </a:lnTo>
                  <a:lnTo>
                    <a:pt x="32" y="9"/>
                  </a:lnTo>
                  <a:lnTo>
                    <a:pt x="30" y="18"/>
                  </a:lnTo>
                  <a:lnTo>
                    <a:pt x="32" y="27"/>
                  </a:lnTo>
                  <a:lnTo>
                    <a:pt x="32" y="30"/>
                  </a:lnTo>
                  <a:lnTo>
                    <a:pt x="34" y="30"/>
                  </a:lnTo>
                  <a:lnTo>
                    <a:pt x="42" y="34"/>
                  </a:lnTo>
                  <a:lnTo>
                    <a:pt x="46" y="36"/>
                  </a:lnTo>
                  <a:lnTo>
                    <a:pt x="55" y="36"/>
                  </a:lnTo>
                  <a:lnTo>
                    <a:pt x="51" y="45"/>
                  </a:lnTo>
                  <a:lnTo>
                    <a:pt x="55" y="54"/>
                  </a:lnTo>
                  <a:lnTo>
                    <a:pt x="51" y="54"/>
                  </a:lnTo>
                  <a:lnTo>
                    <a:pt x="57" y="63"/>
                  </a:lnTo>
                  <a:lnTo>
                    <a:pt x="55" y="61"/>
                  </a:lnTo>
                  <a:lnTo>
                    <a:pt x="42" y="63"/>
                  </a:lnTo>
                  <a:lnTo>
                    <a:pt x="42" y="68"/>
                  </a:lnTo>
                  <a:lnTo>
                    <a:pt x="46" y="70"/>
                  </a:lnTo>
                  <a:lnTo>
                    <a:pt x="40" y="70"/>
                  </a:lnTo>
                  <a:lnTo>
                    <a:pt x="42" y="79"/>
                  </a:lnTo>
                  <a:lnTo>
                    <a:pt x="42" y="97"/>
                  </a:lnTo>
                  <a:lnTo>
                    <a:pt x="40" y="95"/>
                  </a:lnTo>
                  <a:lnTo>
                    <a:pt x="40" y="88"/>
                  </a:lnTo>
                  <a:lnTo>
                    <a:pt x="38" y="86"/>
                  </a:lnTo>
                  <a:lnTo>
                    <a:pt x="26" y="88"/>
                  </a:lnTo>
                  <a:lnTo>
                    <a:pt x="23" y="79"/>
                  </a:lnTo>
                  <a:lnTo>
                    <a:pt x="17" y="72"/>
                  </a:lnTo>
                  <a:lnTo>
                    <a:pt x="15" y="70"/>
                  </a:lnTo>
                  <a:lnTo>
                    <a:pt x="7" y="72"/>
                  </a:lnTo>
                  <a:lnTo>
                    <a:pt x="3" y="68"/>
                  </a:lnTo>
                  <a:lnTo>
                    <a:pt x="0" y="63"/>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00" name="Google Shape;2891;p3">
              <a:extLst>
                <a:ext uri="{FF2B5EF4-FFF2-40B4-BE49-F238E27FC236}">
                  <a16:creationId xmlns:a16="http://schemas.microsoft.com/office/drawing/2014/main" id="{B95C0B62-8014-E8E2-0F32-6834F984B817}"/>
                </a:ext>
              </a:extLst>
            </p:cNvPr>
            <p:cNvSpPr/>
            <p:nvPr/>
          </p:nvSpPr>
          <p:spPr>
            <a:xfrm>
              <a:off x="10213652" y="5650982"/>
              <a:ext cx="36292" cy="32591"/>
            </a:xfrm>
            <a:custGeom>
              <a:avLst/>
              <a:gdLst/>
              <a:ahLst/>
              <a:cxnLst/>
              <a:rect l="l" t="t" r="r" b="b"/>
              <a:pathLst>
                <a:path w="10" h="9" extrusionOk="0">
                  <a:moveTo>
                    <a:pt x="0" y="2"/>
                  </a:moveTo>
                  <a:lnTo>
                    <a:pt x="2" y="9"/>
                  </a:lnTo>
                  <a:lnTo>
                    <a:pt x="4" y="9"/>
                  </a:lnTo>
                  <a:lnTo>
                    <a:pt x="10" y="6"/>
                  </a:lnTo>
                  <a:lnTo>
                    <a:pt x="10" y="0"/>
                  </a:lnTo>
                  <a:lnTo>
                    <a:pt x="4" y="0"/>
                  </a:lnTo>
                  <a:lnTo>
                    <a:pt x="2" y="2"/>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01" name="Google Shape;2892;p3">
              <a:extLst>
                <a:ext uri="{FF2B5EF4-FFF2-40B4-BE49-F238E27FC236}">
                  <a16:creationId xmlns:a16="http://schemas.microsoft.com/office/drawing/2014/main" id="{1D06796A-5B9C-8FAC-E5D9-B7CFA56BAA39}"/>
                </a:ext>
              </a:extLst>
            </p:cNvPr>
            <p:cNvSpPr/>
            <p:nvPr/>
          </p:nvSpPr>
          <p:spPr>
            <a:xfrm>
              <a:off x="9564037" y="4948461"/>
              <a:ext cx="885508" cy="691657"/>
            </a:xfrm>
            <a:custGeom>
              <a:avLst/>
              <a:gdLst/>
              <a:ahLst/>
              <a:cxnLst/>
              <a:rect l="l" t="t" r="r" b="b"/>
              <a:pathLst>
                <a:path w="244" h="191" extrusionOk="0">
                  <a:moveTo>
                    <a:pt x="39" y="29"/>
                  </a:moveTo>
                  <a:lnTo>
                    <a:pt x="41" y="25"/>
                  </a:lnTo>
                  <a:lnTo>
                    <a:pt x="48" y="31"/>
                  </a:lnTo>
                  <a:lnTo>
                    <a:pt x="54" y="34"/>
                  </a:lnTo>
                  <a:lnTo>
                    <a:pt x="60" y="38"/>
                  </a:lnTo>
                  <a:lnTo>
                    <a:pt x="62" y="47"/>
                  </a:lnTo>
                  <a:lnTo>
                    <a:pt x="81" y="52"/>
                  </a:lnTo>
                  <a:lnTo>
                    <a:pt x="93" y="63"/>
                  </a:lnTo>
                  <a:lnTo>
                    <a:pt x="110" y="63"/>
                  </a:lnTo>
                  <a:lnTo>
                    <a:pt x="129" y="67"/>
                  </a:lnTo>
                  <a:lnTo>
                    <a:pt x="141" y="65"/>
                  </a:lnTo>
                  <a:lnTo>
                    <a:pt x="150" y="63"/>
                  </a:lnTo>
                  <a:lnTo>
                    <a:pt x="156" y="56"/>
                  </a:lnTo>
                  <a:lnTo>
                    <a:pt x="152" y="52"/>
                  </a:lnTo>
                  <a:lnTo>
                    <a:pt x="156" y="49"/>
                  </a:lnTo>
                  <a:lnTo>
                    <a:pt x="160" y="49"/>
                  </a:lnTo>
                  <a:lnTo>
                    <a:pt x="164" y="47"/>
                  </a:lnTo>
                  <a:lnTo>
                    <a:pt x="167" y="43"/>
                  </a:lnTo>
                  <a:lnTo>
                    <a:pt x="169" y="40"/>
                  </a:lnTo>
                  <a:lnTo>
                    <a:pt x="179" y="40"/>
                  </a:lnTo>
                  <a:lnTo>
                    <a:pt x="175" y="34"/>
                  </a:lnTo>
                  <a:lnTo>
                    <a:pt x="173" y="31"/>
                  </a:lnTo>
                  <a:lnTo>
                    <a:pt x="167" y="34"/>
                  </a:lnTo>
                  <a:lnTo>
                    <a:pt x="160" y="34"/>
                  </a:lnTo>
                  <a:lnTo>
                    <a:pt x="156" y="25"/>
                  </a:lnTo>
                  <a:lnTo>
                    <a:pt x="158" y="22"/>
                  </a:lnTo>
                  <a:lnTo>
                    <a:pt x="164" y="22"/>
                  </a:lnTo>
                  <a:lnTo>
                    <a:pt x="169" y="20"/>
                  </a:lnTo>
                  <a:lnTo>
                    <a:pt x="167" y="13"/>
                  </a:lnTo>
                  <a:lnTo>
                    <a:pt x="169" y="11"/>
                  </a:lnTo>
                  <a:lnTo>
                    <a:pt x="164" y="7"/>
                  </a:lnTo>
                  <a:lnTo>
                    <a:pt x="167" y="4"/>
                  </a:lnTo>
                  <a:lnTo>
                    <a:pt x="175" y="0"/>
                  </a:lnTo>
                  <a:lnTo>
                    <a:pt x="187" y="4"/>
                  </a:lnTo>
                  <a:lnTo>
                    <a:pt x="198" y="16"/>
                  </a:lnTo>
                  <a:lnTo>
                    <a:pt x="204" y="22"/>
                  </a:lnTo>
                  <a:lnTo>
                    <a:pt x="212" y="25"/>
                  </a:lnTo>
                  <a:lnTo>
                    <a:pt x="221" y="29"/>
                  </a:lnTo>
                  <a:lnTo>
                    <a:pt x="227" y="34"/>
                  </a:lnTo>
                  <a:lnTo>
                    <a:pt x="229" y="34"/>
                  </a:lnTo>
                  <a:lnTo>
                    <a:pt x="237" y="29"/>
                  </a:lnTo>
                  <a:lnTo>
                    <a:pt x="240" y="34"/>
                  </a:lnTo>
                  <a:lnTo>
                    <a:pt x="240" y="38"/>
                  </a:lnTo>
                  <a:lnTo>
                    <a:pt x="244" y="49"/>
                  </a:lnTo>
                  <a:lnTo>
                    <a:pt x="237" y="47"/>
                  </a:lnTo>
                  <a:lnTo>
                    <a:pt x="235" y="49"/>
                  </a:lnTo>
                  <a:lnTo>
                    <a:pt x="240" y="58"/>
                  </a:lnTo>
                  <a:lnTo>
                    <a:pt x="240" y="63"/>
                  </a:lnTo>
                  <a:lnTo>
                    <a:pt x="235" y="63"/>
                  </a:lnTo>
                  <a:lnTo>
                    <a:pt x="235" y="65"/>
                  </a:lnTo>
                  <a:lnTo>
                    <a:pt x="231" y="67"/>
                  </a:lnTo>
                  <a:lnTo>
                    <a:pt x="231" y="72"/>
                  </a:lnTo>
                  <a:lnTo>
                    <a:pt x="227" y="67"/>
                  </a:lnTo>
                  <a:lnTo>
                    <a:pt x="219" y="81"/>
                  </a:lnTo>
                  <a:lnTo>
                    <a:pt x="215" y="81"/>
                  </a:lnTo>
                  <a:lnTo>
                    <a:pt x="208" y="85"/>
                  </a:lnTo>
                  <a:lnTo>
                    <a:pt x="208" y="83"/>
                  </a:lnTo>
                  <a:lnTo>
                    <a:pt x="206" y="81"/>
                  </a:lnTo>
                  <a:lnTo>
                    <a:pt x="208" y="74"/>
                  </a:lnTo>
                  <a:lnTo>
                    <a:pt x="206" y="74"/>
                  </a:lnTo>
                  <a:lnTo>
                    <a:pt x="204" y="72"/>
                  </a:lnTo>
                  <a:lnTo>
                    <a:pt x="200" y="76"/>
                  </a:lnTo>
                  <a:lnTo>
                    <a:pt x="198" y="81"/>
                  </a:lnTo>
                  <a:lnTo>
                    <a:pt x="198" y="83"/>
                  </a:lnTo>
                  <a:lnTo>
                    <a:pt x="192" y="83"/>
                  </a:lnTo>
                  <a:lnTo>
                    <a:pt x="192" y="85"/>
                  </a:lnTo>
                  <a:lnTo>
                    <a:pt x="204" y="94"/>
                  </a:lnTo>
                  <a:lnTo>
                    <a:pt x="206" y="94"/>
                  </a:lnTo>
                  <a:lnTo>
                    <a:pt x="208" y="90"/>
                  </a:lnTo>
                  <a:lnTo>
                    <a:pt x="219" y="92"/>
                  </a:lnTo>
                  <a:lnTo>
                    <a:pt x="219" y="94"/>
                  </a:lnTo>
                  <a:lnTo>
                    <a:pt x="215" y="94"/>
                  </a:lnTo>
                  <a:lnTo>
                    <a:pt x="212" y="99"/>
                  </a:lnTo>
                  <a:lnTo>
                    <a:pt x="206" y="108"/>
                  </a:lnTo>
                  <a:lnTo>
                    <a:pt x="215" y="110"/>
                  </a:lnTo>
                  <a:lnTo>
                    <a:pt x="221" y="119"/>
                  </a:lnTo>
                  <a:lnTo>
                    <a:pt x="227" y="126"/>
                  </a:lnTo>
                  <a:lnTo>
                    <a:pt x="223" y="126"/>
                  </a:lnTo>
                  <a:lnTo>
                    <a:pt x="227" y="128"/>
                  </a:lnTo>
                  <a:lnTo>
                    <a:pt x="221" y="133"/>
                  </a:lnTo>
                  <a:lnTo>
                    <a:pt x="229" y="135"/>
                  </a:lnTo>
                  <a:lnTo>
                    <a:pt x="229" y="144"/>
                  </a:lnTo>
                  <a:lnTo>
                    <a:pt x="227" y="149"/>
                  </a:lnTo>
                  <a:lnTo>
                    <a:pt x="223" y="153"/>
                  </a:lnTo>
                  <a:lnTo>
                    <a:pt x="223" y="160"/>
                  </a:lnTo>
                  <a:lnTo>
                    <a:pt x="221" y="167"/>
                  </a:lnTo>
                  <a:lnTo>
                    <a:pt x="219" y="167"/>
                  </a:lnTo>
                  <a:lnTo>
                    <a:pt x="219" y="169"/>
                  </a:lnTo>
                  <a:lnTo>
                    <a:pt x="212" y="176"/>
                  </a:lnTo>
                  <a:lnTo>
                    <a:pt x="204" y="178"/>
                  </a:lnTo>
                  <a:lnTo>
                    <a:pt x="204" y="180"/>
                  </a:lnTo>
                  <a:lnTo>
                    <a:pt x="200" y="178"/>
                  </a:lnTo>
                  <a:lnTo>
                    <a:pt x="200" y="180"/>
                  </a:lnTo>
                  <a:lnTo>
                    <a:pt x="198" y="178"/>
                  </a:lnTo>
                  <a:lnTo>
                    <a:pt x="198" y="180"/>
                  </a:lnTo>
                  <a:lnTo>
                    <a:pt x="187" y="187"/>
                  </a:lnTo>
                  <a:lnTo>
                    <a:pt x="187" y="191"/>
                  </a:lnTo>
                  <a:lnTo>
                    <a:pt x="183" y="191"/>
                  </a:lnTo>
                  <a:lnTo>
                    <a:pt x="183" y="185"/>
                  </a:lnTo>
                  <a:lnTo>
                    <a:pt x="175" y="185"/>
                  </a:lnTo>
                  <a:lnTo>
                    <a:pt x="169" y="180"/>
                  </a:lnTo>
                  <a:lnTo>
                    <a:pt x="167" y="178"/>
                  </a:lnTo>
                  <a:lnTo>
                    <a:pt x="160" y="176"/>
                  </a:lnTo>
                  <a:lnTo>
                    <a:pt x="150" y="178"/>
                  </a:lnTo>
                  <a:lnTo>
                    <a:pt x="148" y="178"/>
                  </a:lnTo>
                  <a:lnTo>
                    <a:pt x="144" y="178"/>
                  </a:lnTo>
                  <a:lnTo>
                    <a:pt x="144" y="185"/>
                  </a:lnTo>
                  <a:lnTo>
                    <a:pt x="139" y="185"/>
                  </a:lnTo>
                  <a:lnTo>
                    <a:pt x="133" y="180"/>
                  </a:lnTo>
                  <a:lnTo>
                    <a:pt x="133" y="176"/>
                  </a:lnTo>
                  <a:lnTo>
                    <a:pt x="129" y="176"/>
                  </a:lnTo>
                  <a:lnTo>
                    <a:pt x="129" y="169"/>
                  </a:lnTo>
                  <a:lnTo>
                    <a:pt x="125" y="171"/>
                  </a:lnTo>
                  <a:lnTo>
                    <a:pt x="127" y="153"/>
                  </a:lnTo>
                  <a:lnTo>
                    <a:pt x="125" y="149"/>
                  </a:lnTo>
                  <a:lnTo>
                    <a:pt x="119" y="149"/>
                  </a:lnTo>
                  <a:lnTo>
                    <a:pt x="110" y="137"/>
                  </a:lnTo>
                  <a:lnTo>
                    <a:pt x="104" y="137"/>
                  </a:lnTo>
                  <a:lnTo>
                    <a:pt x="100" y="144"/>
                  </a:lnTo>
                  <a:lnTo>
                    <a:pt x="93" y="149"/>
                  </a:lnTo>
                  <a:lnTo>
                    <a:pt x="85" y="144"/>
                  </a:lnTo>
                  <a:lnTo>
                    <a:pt x="81" y="151"/>
                  </a:lnTo>
                  <a:lnTo>
                    <a:pt x="79" y="149"/>
                  </a:lnTo>
                  <a:lnTo>
                    <a:pt x="77" y="149"/>
                  </a:lnTo>
                  <a:lnTo>
                    <a:pt x="68" y="149"/>
                  </a:lnTo>
                  <a:lnTo>
                    <a:pt x="56" y="137"/>
                  </a:lnTo>
                  <a:lnTo>
                    <a:pt x="54" y="142"/>
                  </a:lnTo>
                  <a:lnTo>
                    <a:pt x="48" y="135"/>
                  </a:lnTo>
                  <a:lnTo>
                    <a:pt x="41" y="135"/>
                  </a:lnTo>
                  <a:lnTo>
                    <a:pt x="33" y="128"/>
                  </a:lnTo>
                  <a:lnTo>
                    <a:pt x="29" y="124"/>
                  </a:lnTo>
                  <a:lnTo>
                    <a:pt x="29" y="119"/>
                  </a:lnTo>
                  <a:lnTo>
                    <a:pt x="33" y="119"/>
                  </a:lnTo>
                  <a:lnTo>
                    <a:pt x="31" y="115"/>
                  </a:lnTo>
                  <a:lnTo>
                    <a:pt x="33" y="108"/>
                  </a:lnTo>
                  <a:lnTo>
                    <a:pt x="33" y="106"/>
                  </a:lnTo>
                  <a:lnTo>
                    <a:pt x="29" y="101"/>
                  </a:lnTo>
                  <a:lnTo>
                    <a:pt x="23" y="106"/>
                  </a:lnTo>
                  <a:lnTo>
                    <a:pt x="14" y="101"/>
                  </a:lnTo>
                  <a:lnTo>
                    <a:pt x="12" y="94"/>
                  </a:lnTo>
                  <a:lnTo>
                    <a:pt x="6" y="94"/>
                  </a:lnTo>
                  <a:lnTo>
                    <a:pt x="6" y="92"/>
                  </a:lnTo>
                  <a:lnTo>
                    <a:pt x="6" y="85"/>
                  </a:lnTo>
                  <a:lnTo>
                    <a:pt x="2" y="85"/>
                  </a:lnTo>
                  <a:lnTo>
                    <a:pt x="0" y="83"/>
                  </a:lnTo>
                  <a:lnTo>
                    <a:pt x="0" y="81"/>
                  </a:lnTo>
                  <a:lnTo>
                    <a:pt x="0" y="76"/>
                  </a:lnTo>
                  <a:lnTo>
                    <a:pt x="2" y="74"/>
                  </a:lnTo>
                  <a:lnTo>
                    <a:pt x="12" y="74"/>
                  </a:lnTo>
                  <a:lnTo>
                    <a:pt x="12" y="72"/>
                  </a:lnTo>
                  <a:lnTo>
                    <a:pt x="16" y="72"/>
                  </a:lnTo>
                  <a:lnTo>
                    <a:pt x="23" y="67"/>
                  </a:lnTo>
                  <a:lnTo>
                    <a:pt x="23" y="65"/>
                  </a:lnTo>
                  <a:lnTo>
                    <a:pt x="23" y="58"/>
                  </a:lnTo>
                  <a:lnTo>
                    <a:pt x="20" y="49"/>
                  </a:lnTo>
                  <a:lnTo>
                    <a:pt x="25" y="47"/>
                  </a:lnTo>
                  <a:lnTo>
                    <a:pt x="25" y="38"/>
                  </a:lnTo>
                  <a:lnTo>
                    <a:pt x="33" y="38"/>
                  </a:lnTo>
                  <a:lnTo>
                    <a:pt x="37" y="38"/>
                  </a:lnTo>
                  <a:lnTo>
                    <a:pt x="37" y="31"/>
                  </a:lnTo>
                  <a:lnTo>
                    <a:pt x="39" y="2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02" name="Freeform 6001">
              <a:extLst>
                <a:ext uri="{FF2B5EF4-FFF2-40B4-BE49-F238E27FC236}">
                  <a16:creationId xmlns:a16="http://schemas.microsoft.com/office/drawing/2014/main" id="{2DA27214-1829-7A59-F11B-738E351C0C6C}"/>
                </a:ext>
              </a:extLst>
            </p:cNvPr>
            <p:cNvSpPr/>
            <p:nvPr/>
          </p:nvSpPr>
          <p:spPr>
            <a:xfrm>
              <a:off x="7176069" y="6433169"/>
              <a:ext cx="77529" cy="424831"/>
            </a:xfrm>
            <a:custGeom>
              <a:avLst/>
              <a:gdLst>
                <a:gd name="connsiteX0" fmla="*/ 21775 w 77529"/>
                <a:gd name="connsiteY0" fmla="*/ 0 h 424831"/>
                <a:gd name="connsiteX1" fmla="*/ 47179 w 77529"/>
                <a:gd name="connsiteY1" fmla="*/ 32591 h 424831"/>
                <a:gd name="connsiteX2" fmla="*/ 47179 w 77529"/>
                <a:gd name="connsiteY2" fmla="*/ 57940 h 424831"/>
                <a:gd name="connsiteX3" fmla="*/ 68954 w 77529"/>
                <a:gd name="connsiteY3" fmla="*/ 112259 h 424831"/>
                <a:gd name="connsiteX4" fmla="*/ 76212 w 77529"/>
                <a:gd name="connsiteY4" fmla="*/ 112259 h 424831"/>
                <a:gd name="connsiteX5" fmla="*/ 76212 w 77529"/>
                <a:gd name="connsiteY5" fmla="*/ 130365 h 424831"/>
                <a:gd name="connsiteX6" fmla="*/ 54437 w 77529"/>
                <a:gd name="connsiteY6" fmla="*/ 144850 h 424831"/>
                <a:gd name="connsiteX7" fmla="*/ 68954 w 77529"/>
                <a:gd name="connsiteY7" fmla="*/ 188305 h 424831"/>
                <a:gd name="connsiteX8" fmla="*/ 54437 w 77529"/>
                <a:gd name="connsiteY8" fmla="*/ 220896 h 424831"/>
                <a:gd name="connsiteX9" fmla="*/ 54437 w 77529"/>
                <a:gd name="connsiteY9" fmla="*/ 286078 h 424831"/>
                <a:gd name="connsiteX10" fmla="*/ 76212 w 77529"/>
                <a:gd name="connsiteY10" fmla="*/ 340397 h 424831"/>
                <a:gd name="connsiteX11" fmla="*/ 68954 w 77529"/>
                <a:gd name="connsiteY11" fmla="*/ 372988 h 424831"/>
                <a:gd name="connsiteX12" fmla="*/ 76212 w 77529"/>
                <a:gd name="connsiteY12" fmla="*/ 391094 h 424831"/>
                <a:gd name="connsiteX13" fmla="*/ 68954 w 77529"/>
                <a:gd name="connsiteY13" fmla="*/ 405579 h 424831"/>
                <a:gd name="connsiteX14" fmla="*/ 77529 w 77529"/>
                <a:gd name="connsiteY14" fmla="*/ 424831 h 424831"/>
                <a:gd name="connsiteX15" fmla="*/ 33289 w 77529"/>
                <a:gd name="connsiteY15" fmla="*/ 424831 h 424831"/>
                <a:gd name="connsiteX16" fmla="*/ 32662 w 77529"/>
                <a:gd name="connsiteY16" fmla="*/ 423685 h 424831"/>
                <a:gd name="connsiteX17" fmla="*/ 32662 w 77529"/>
                <a:gd name="connsiteY17" fmla="*/ 405579 h 424831"/>
                <a:gd name="connsiteX18" fmla="*/ 47179 w 77529"/>
                <a:gd name="connsiteY18" fmla="*/ 405579 h 424831"/>
                <a:gd name="connsiteX19" fmla="*/ 47179 w 77529"/>
                <a:gd name="connsiteY19" fmla="*/ 340397 h 424831"/>
                <a:gd name="connsiteX20" fmla="*/ 47179 w 77529"/>
                <a:gd name="connsiteY20" fmla="*/ 307806 h 424831"/>
                <a:gd name="connsiteX21" fmla="*/ 21775 w 77529"/>
                <a:gd name="connsiteY21" fmla="*/ 275215 h 424831"/>
                <a:gd name="connsiteX22" fmla="*/ 32662 w 77529"/>
                <a:gd name="connsiteY22" fmla="*/ 267972 h 424831"/>
                <a:gd name="connsiteX23" fmla="*/ 21775 w 77529"/>
                <a:gd name="connsiteY23" fmla="*/ 242623 h 424831"/>
                <a:gd name="connsiteX24" fmla="*/ 32662 w 77529"/>
                <a:gd name="connsiteY24" fmla="*/ 188305 h 424831"/>
                <a:gd name="connsiteX25" fmla="*/ 21775 w 77529"/>
                <a:gd name="connsiteY25" fmla="*/ 112259 h 424831"/>
                <a:gd name="connsiteX26" fmla="*/ 21775 w 77529"/>
                <a:gd name="connsiteY26" fmla="*/ 90531 h 424831"/>
                <a:gd name="connsiteX27" fmla="*/ 7259 w 77529"/>
                <a:gd name="connsiteY27" fmla="*/ 57940 h 424831"/>
                <a:gd name="connsiteX28" fmla="*/ 0 w 77529"/>
                <a:gd name="connsiteY28" fmla="*/ 14485 h 424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529" h="424831">
                  <a:moveTo>
                    <a:pt x="21775" y="0"/>
                  </a:moveTo>
                  <a:lnTo>
                    <a:pt x="47179" y="32591"/>
                  </a:lnTo>
                  <a:lnTo>
                    <a:pt x="47179" y="57940"/>
                  </a:lnTo>
                  <a:lnTo>
                    <a:pt x="68954" y="112259"/>
                  </a:lnTo>
                  <a:lnTo>
                    <a:pt x="76212" y="112259"/>
                  </a:lnTo>
                  <a:lnTo>
                    <a:pt x="76212" y="130365"/>
                  </a:lnTo>
                  <a:lnTo>
                    <a:pt x="54437" y="144850"/>
                  </a:lnTo>
                  <a:lnTo>
                    <a:pt x="68954" y="188305"/>
                  </a:lnTo>
                  <a:lnTo>
                    <a:pt x="54437" y="220896"/>
                  </a:lnTo>
                  <a:lnTo>
                    <a:pt x="54437" y="286078"/>
                  </a:lnTo>
                  <a:lnTo>
                    <a:pt x="76212" y="340397"/>
                  </a:lnTo>
                  <a:lnTo>
                    <a:pt x="68954" y="372988"/>
                  </a:lnTo>
                  <a:lnTo>
                    <a:pt x="76212" y="391094"/>
                  </a:lnTo>
                  <a:lnTo>
                    <a:pt x="68954" y="405579"/>
                  </a:lnTo>
                  <a:lnTo>
                    <a:pt x="77529" y="424831"/>
                  </a:lnTo>
                  <a:lnTo>
                    <a:pt x="33289" y="424831"/>
                  </a:lnTo>
                  <a:lnTo>
                    <a:pt x="32662" y="423685"/>
                  </a:lnTo>
                  <a:lnTo>
                    <a:pt x="32662" y="405579"/>
                  </a:lnTo>
                  <a:lnTo>
                    <a:pt x="47179" y="405579"/>
                  </a:lnTo>
                  <a:lnTo>
                    <a:pt x="47179" y="340397"/>
                  </a:lnTo>
                  <a:lnTo>
                    <a:pt x="47179" y="307806"/>
                  </a:lnTo>
                  <a:lnTo>
                    <a:pt x="21775" y="275215"/>
                  </a:lnTo>
                  <a:lnTo>
                    <a:pt x="32662" y="267972"/>
                  </a:lnTo>
                  <a:lnTo>
                    <a:pt x="21775" y="242623"/>
                  </a:lnTo>
                  <a:lnTo>
                    <a:pt x="32662" y="188305"/>
                  </a:lnTo>
                  <a:lnTo>
                    <a:pt x="21775" y="112259"/>
                  </a:lnTo>
                  <a:lnTo>
                    <a:pt x="21775" y="90531"/>
                  </a:lnTo>
                  <a:lnTo>
                    <a:pt x="7259" y="57940"/>
                  </a:lnTo>
                  <a:lnTo>
                    <a:pt x="0" y="14485"/>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03" name="Google Shape;2896;p3">
              <a:extLst>
                <a:ext uri="{FF2B5EF4-FFF2-40B4-BE49-F238E27FC236}">
                  <a16:creationId xmlns:a16="http://schemas.microsoft.com/office/drawing/2014/main" id="{42AB0CC2-5BD8-30C1-9676-16A0865BFDAD}"/>
                </a:ext>
              </a:extLst>
            </p:cNvPr>
            <p:cNvSpPr/>
            <p:nvPr/>
          </p:nvSpPr>
          <p:spPr>
            <a:xfrm>
              <a:off x="8603122" y="5573586"/>
              <a:ext cx="185412" cy="335626"/>
            </a:xfrm>
            <a:custGeom>
              <a:avLst/>
              <a:gdLst/>
              <a:ahLst/>
              <a:cxnLst/>
              <a:rect l="l" t="t" r="r" b="b"/>
              <a:pathLst>
                <a:path w="780" h="1197" extrusionOk="0">
                  <a:moveTo>
                    <a:pt x="770" y="289"/>
                  </a:moveTo>
                  <a:cubicBezTo>
                    <a:pt x="773" y="364"/>
                    <a:pt x="778" y="496"/>
                    <a:pt x="780" y="570"/>
                  </a:cubicBezTo>
                  <a:cubicBezTo>
                    <a:pt x="774" y="577"/>
                    <a:pt x="759" y="565"/>
                    <a:pt x="748" y="571"/>
                  </a:cubicBezTo>
                  <a:cubicBezTo>
                    <a:pt x="736" y="581"/>
                    <a:pt x="719" y="567"/>
                    <a:pt x="709" y="581"/>
                  </a:cubicBezTo>
                  <a:cubicBezTo>
                    <a:pt x="696" y="586"/>
                    <a:pt x="708" y="595"/>
                    <a:pt x="708" y="603"/>
                  </a:cubicBezTo>
                  <a:cubicBezTo>
                    <a:pt x="709" y="620"/>
                    <a:pt x="689" y="625"/>
                    <a:pt x="685" y="640"/>
                  </a:cubicBezTo>
                  <a:cubicBezTo>
                    <a:pt x="689" y="649"/>
                    <a:pt x="683" y="654"/>
                    <a:pt x="674" y="654"/>
                  </a:cubicBezTo>
                  <a:cubicBezTo>
                    <a:pt x="661" y="656"/>
                    <a:pt x="666" y="665"/>
                    <a:pt x="670" y="672"/>
                  </a:cubicBezTo>
                  <a:cubicBezTo>
                    <a:pt x="667" y="680"/>
                    <a:pt x="672" y="685"/>
                    <a:pt x="678" y="687"/>
                  </a:cubicBezTo>
                  <a:cubicBezTo>
                    <a:pt x="677" y="700"/>
                    <a:pt x="659" y="699"/>
                    <a:pt x="652" y="709"/>
                  </a:cubicBezTo>
                  <a:cubicBezTo>
                    <a:pt x="638" y="718"/>
                    <a:pt x="652" y="730"/>
                    <a:pt x="655" y="741"/>
                  </a:cubicBezTo>
                  <a:cubicBezTo>
                    <a:pt x="667" y="755"/>
                    <a:pt x="646" y="765"/>
                    <a:pt x="636" y="772"/>
                  </a:cubicBezTo>
                  <a:cubicBezTo>
                    <a:pt x="625" y="783"/>
                    <a:pt x="624" y="810"/>
                    <a:pt x="646" y="805"/>
                  </a:cubicBezTo>
                  <a:cubicBezTo>
                    <a:pt x="654" y="796"/>
                    <a:pt x="667" y="800"/>
                    <a:pt x="673" y="809"/>
                  </a:cubicBezTo>
                  <a:cubicBezTo>
                    <a:pt x="664" y="822"/>
                    <a:pt x="680" y="837"/>
                    <a:pt x="677" y="849"/>
                  </a:cubicBezTo>
                  <a:cubicBezTo>
                    <a:pt x="692" y="842"/>
                    <a:pt x="684" y="857"/>
                    <a:pt x="684" y="865"/>
                  </a:cubicBezTo>
                  <a:cubicBezTo>
                    <a:pt x="678" y="880"/>
                    <a:pt x="688" y="890"/>
                    <a:pt x="700" y="896"/>
                  </a:cubicBezTo>
                  <a:cubicBezTo>
                    <a:pt x="714" y="895"/>
                    <a:pt x="716" y="911"/>
                    <a:pt x="711" y="922"/>
                  </a:cubicBezTo>
                  <a:cubicBezTo>
                    <a:pt x="711" y="931"/>
                    <a:pt x="707" y="933"/>
                    <a:pt x="702" y="933"/>
                  </a:cubicBezTo>
                  <a:cubicBezTo>
                    <a:pt x="697" y="933"/>
                    <a:pt x="691" y="931"/>
                    <a:pt x="686" y="930"/>
                  </a:cubicBezTo>
                  <a:cubicBezTo>
                    <a:pt x="675" y="927"/>
                    <a:pt x="662" y="933"/>
                    <a:pt x="655" y="941"/>
                  </a:cubicBezTo>
                  <a:cubicBezTo>
                    <a:pt x="643" y="938"/>
                    <a:pt x="642" y="951"/>
                    <a:pt x="631" y="953"/>
                  </a:cubicBezTo>
                  <a:cubicBezTo>
                    <a:pt x="609" y="954"/>
                    <a:pt x="633" y="980"/>
                    <a:pt x="615" y="988"/>
                  </a:cubicBezTo>
                  <a:cubicBezTo>
                    <a:pt x="601" y="985"/>
                    <a:pt x="604" y="1005"/>
                    <a:pt x="594" y="1006"/>
                  </a:cubicBezTo>
                  <a:cubicBezTo>
                    <a:pt x="581" y="1007"/>
                    <a:pt x="576" y="1022"/>
                    <a:pt x="569" y="1029"/>
                  </a:cubicBezTo>
                  <a:cubicBezTo>
                    <a:pt x="564" y="1038"/>
                    <a:pt x="556" y="1049"/>
                    <a:pt x="546" y="1053"/>
                  </a:cubicBezTo>
                  <a:cubicBezTo>
                    <a:pt x="543" y="1060"/>
                    <a:pt x="530" y="1053"/>
                    <a:pt x="531" y="1065"/>
                  </a:cubicBezTo>
                  <a:cubicBezTo>
                    <a:pt x="522" y="1080"/>
                    <a:pt x="502" y="1063"/>
                    <a:pt x="490" y="1076"/>
                  </a:cubicBezTo>
                  <a:cubicBezTo>
                    <a:pt x="474" y="1078"/>
                    <a:pt x="458" y="1081"/>
                    <a:pt x="442" y="1080"/>
                  </a:cubicBezTo>
                  <a:cubicBezTo>
                    <a:pt x="433" y="1076"/>
                    <a:pt x="401" y="1086"/>
                    <a:pt x="417" y="1097"/>
                  </a:cubicBezTo>
                  <a:cubicBezTo>
                    <a:pt x="433" y="1100"/>
                    <a:pt x="426" y="1114"/>
                    <a:pt x="417" y="1121"/>
                  </a:cubicBezTo>
                  <a:cubicBezTo>
                    <a:pt x="413" y="1136"/>
                    <a:pt x="394" y="1136"/>
                    <a:pt x="391" y="1151"/>
                  </a:cubicBezTo>
                  <a:cubicBezTo>
                    <a:pt x="380" y="1156"/>
                    <a:pt x="364" y="1153"/>
                    <a:pt x="351" y="1155"/>
                  </a:cubicBezTo>
                  <a:cubicBezTo>
                    <a:pt x="339" y="1162"/>
                    <a:pt x="325" y="1153"/>
                    <a:pt x="313" y="1161"/>
                  </a:cubicBezTo>
                  <a:cubicBezTo>
                    <a:pt x="297" y="1164"/>
                    <a:pt x="286" y="1175"/>
                    <a:pt x="273" y="1181"/>
                  </a:cubicBezTo>
                  <a:cubicBezTo>
                    <a:pt x="263" y="1178"/>
                    <a:pt x="260" y="1197"/>
                    <a:pt x="252" y="1186"/>
                  </a:cubicBezTo>
                  <a:cubicBezTo>
                    <a:pt x="242" y="1183"/>
                    <a:pt x="242" y="1168"/>
                    <a:pt x="234" y="1167"/>
                  </a:cubicBezTo>
                  <a:cubicBezTo>
                    <a:pt x="225" y="1171"/>
                    <a:pt x="228" y="1180"/>
                    <a:pt x="219" y="1182"/>
                  </a:cubicBezTo>
                  <a:cubicBezTo>
                    <a:pt x="203" y="1184"/>
                    <a:pt x="193" y="1197"/>
                    <a:pt x="177" y="1197"/>
                  </a:cubicBezTo>
                  <a:cubicBezTo>
                    <a:pt x="175" y="1189"/>
                    <a:pt x="161" y="1196"/>
                    <a:pt x="160" y="1191"/>
                  </a:cubicBezTo>
                  <a:cubicBezTo>
                    <a:pt x="160" y="1190"/>
                    <a:pt x="160" y="1190"/>
                    <a:pt x="160" y="1189"/>
                  </a:cubicBezTo>
                  <a:cubicBezTo>
                    <a:pt x="171" y="1177"/>
                    <a:pt x="156" y="1174"/>
                    <a:pt x="153" y="1163"/>
                  </a:cubicBezTo>
                  <a:cubicBezTo>
                    <a:pt x="150" y="1151"/>
                    <a:pt x="144" y="1140"/>
                    <a:pt x="139" y="1129"/>
                  </a:cubicBezTo>
                  <a:cubicBezTo>
                    <a:pt x="133" y="1114"/>
                    <a:pt x="120" y="1102"/>
                    <a:pt x="107" y="1095"/>
                  </a:cubicBezTo>
                  <a:cubicBezTo>
                    <a:pt x="98" y="1088"/>
                    <a:pt x="88" y="1081"/>
                    <a:pt x="79" y="1073"/>
                  </a:cubicBezTo>
                  <a:cubicBezTo>
                    <a:pt x="70" y="1063"/>
                    <a:pt x="62" y="1051"/>
                    <a:pt x="52" y="1041"/>
                  </a:cubicBezTo>
                  <a:cubicBezTo>
                    <a:pt x="43" y="1036"/>
                    <a:pt x="42" y="1024"/>
                    <a:pt x="53" y="1020"/>
                  </a:cubicBezTo>
                  <a:cubicBezTo>
                    <a:pt x="57" y="1007"/>
                    <a:pt x="68" y="1005"/>
                    <a:pt x="80" y="1006"/>
                  </a:cubicBezTo>
                  <a:cubicBezTo>
                    <a:pt x="94" y="1009"/>
                    <a:pt x="107" y="1011"/>
                    <a:pt x="121" y="1009"/>
                  </a:cubicBezTo>
                  <a:cubicBezTo>
                    <a:pt x="135" y="1003"/>
                    <a:pt x="147" y="1013"/>
                    <a:pt x="161" y="1009"/>
                  </a:cubicBezTo>
                  <a:cubicBezTo>
                    <a:pt x="174" y="1009"/>
                    <a:pt x="165" y="1002"/>
                    <a:pt x="159" y="998"/>
                  </a:cubicBezTo>
                  <a:cubicBezTo>
                    <a:pt x="148" y="990"/>
                    <a:pt x="142" y="977"/>
                    <a:pt x="133" y="968"/>
                  </a:cubicBezTo>
                  <a:cubicBezTo>
                    <a:pt x="130" y="957"/>
                    <a:pt x="125" y="946"/>
                    <a:pt x="124" y="934"/>
                  </a:cubicBezTo>
                  <a:cubicBezTo>
                    <a:pt x="120" y="923"/>
                    <a:pt x="122" y="912"/>
                    <a:pt x="125" y="901"/>
                  </a:cubicBezTo>
                  <a:cubicBezTo>
                    <a:pt x="134" y="891"/>
                    <a:pt x="122" y="883"/>
                    <a:pt x="127" y="871"/>
                  </a:cubicBezTo>
                  <a:cubicBezTo>
                    <a:pt x="122" y="865"/>
                    <a:pt x="126" y="858"/>
                    <a:pt x="124" y="850"/>
                  </a:cubicBezTo>
                  <a:cubicBezTo>
                    <a:pt x="108" y="848"/>
                    <a:pt x="116" y="830"/>
                    <a:pt x="110" y="818"/>
                  </a:cubicBezTo>
                  <a:cubicBezTo>
                    <a:pt x="112" y="809"/>
                    <a:pt x="100" y="808"/>
                    <a:pt x="100" y="802"/>
                  </a:cubicBezTo>
                  <a:cubicBezTo>
                    <a:pt x="90" y="801"/>
                    <a:pt x="84" y="794"/>
                    <a:pt x="84" y="783"/>
                  </a:cubicBezTo>
                  <a:cubicBezTo>
                    <a:pt x="81" y="768"/>
                    <a:pt x="63" y="776"/>
                    <a:pt x="52" y="774"/>
                  </a:cubicBezTo>
                  <a:cubicBezTo>
                    <a:pt x="41" y="758"/>
                    <a:pt x="30" y="742"/>
                    <a:pt x="19" y="726"/>
                  </a:cubicBezTo>
                  <a:cubicBezTo>
                    <a:pt x="15" y="710"/>
                    <a:pt x="12" y="695"/>
                    <a:pt x="8" y="679"/>
                  </a:cubicBezTo>
                  <a:cubicBezTo>
                    <a:pt x="0" y="664"/>
                    <a:pt x="28" y="670"/>
                    <a:pt x="23" y="656"/>
                  </a:cubicBezTo>
                  <a:cubicBezTo>
                    <a:pt x="35" y="651"/>
                    <a:pt x="27" y="637"/>
                    <a:pt x="35" y="629"/>
                  </a:cubicBezTo>
                  <a:cubicBezTo>
                    <a:pt x="48" y="613"/>
                    <a:pt x="60" y="596"/>
                    <a:pt x="71" y="579"/>
                  </a:cubicBezTo>
                  <a:cubicBezTo>
                    <a:pt x="98" y="547"/>
                    <a:pt x="128" y="518"/>
                    <a:pt x="156" y="487"/>
                  </a:cubicBezTo>
                  <a:cubicBezTo>
                    <a:pt x="158" y="458"/>
                    <a:pt x="160" y="428"/>
                    <a:pt x="161" y="399"/>
                  </a:cubicBezTo>
                  <a:cubicBezTo>
                    <a:pt x="163" y="363"/>
                    <a:pt x="166" y="327"/>
                    <a:pt x="171" y="292"/>
                  </a:cubicBezTo>
                  <a:cubicBezTo>
                    <a:pt x="173" y="275"/>
                    <a:pt x="174" y="258"/>
                    <a:pt x="184" y="244"/>
                  </a:cubicBezTo>
                  <a:cubicBezTo>
                    <a:pt x="199" y="231"/>
                    <a:pt x="183" y="220"/>
                    <a:pt x="175" y="211"/>
                  </a:cubicBezTo>
                  <a:cubicBezTo>
                    <a:pt x="167" y="205"/>
                    <a:pt x="152" y="193"/>
                    <a:pt x="165" y="185"/>
                  </a:cubicBezTo>
                  <a:cubicBezTo>
                    <a:pt x="155" y="171"/>
                    <a:pt x="147" y="156"/>
                    <a:pt x="135" y="144"/>
                  </a:cubicBezTo>
                  <a:cubicBezTo>
                    <a:pt x="133" y="127"/>
                    <a:pt x="136" y="109"/>
                    <a:pt x="131" y="93"/>
                  </a:cubicBezTo>
                  <a:cubicBezTo>
                    <a:pt x="128" y="73"/>
                    <a:pt x="124" y="53"/>
                    <a:pt x="120" y="34"/>
                  </a:cubicBezTo>
                  <a:cubicBezTo>
                    <a:pt x="144" y="22"/>
                    <a:pt x="167" y="11"/>
                    <a:pt x="191" y="0"/>
                  </a:cubicBezTo>
                  <a:cubicBezTo>
                    <a:pt x="386" y="93"/>
                    <a:pt x="579" y="189"/>
                    <a:pt x="770" y="289"/>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04" name="Google Shape;2897;p3">
              <a:extLst>
                <a:ext uri="{FF2B5EF4-FFF2-40B4-BE49-F238E27FC236}">
                  <a16:creationId xmlns:a16="http://schemas.microsoft.com/office/drawing/2014/main" id="{E1EB6B37-A338-4D63-53F5-2DDCD75754A0}"/>
                </a:ext>
              </a:extLst>
            </p:cNvPr>
            <p:cNvSpPr/>
            <p:nvPr/>
          </p:nvSpPr>
          <p:spPr>
            <a:xfrm>
              <a:off x="8619224" y="5833304"/>
              <a:ext cx="235561" cy="186519"/>
            </a:xfrm>
            <a:custGeom>
              <a:avLst/>
              <a:gdLst/>
              <a:ahLst/>
              <a:cxnLst/>
              <a:rect l="l" t="t" r="r" b="b"/>
              <a:pathLst>
                <a:path w="990" h="665" extrusionOk="0">
                  <a:moveTo>
                    <a:pt x="157" y="636"/>
                  </a:moveTo>
                  <a:cubicBezTo>
                    <a:pt x="153" y="645"/>
                    <a:pt x="149" y="656"/>
                    <a:pt x="143" y="665"/>
                  </a:cubicBezTo>
                  <a:cubicBezTo>
                    <a:pt x="142" y="665"/>
                    <a:pt x="142" y="665"/>
                    <a:pt x="142" y="665"/>
                  </a:cubicBezTo>
                  <a:cubicBezTo>
                    <a:pt x="141" y="663"/>
                    <a:pt x="141" y="663"/>
                    <a:pt x="141" y="663"/>
                  </a:cubicBezTo>
                  <a:cubicBezTo>
                    <a:pt x="134" y="649"/>
                    <a:pt x="133" y="631"/>
                    <a:pt x="136" y="616"/>
                  </a:cubicBezTo>
                  <a:cubicBezTo>
                    <a:pt x="130" y="609"/>
                    <a:pt x="126" y="598"/>
                    <a:pt x="115" y="598"/>
                  </a:cubicBezTo>
                  <a:cubicBezTo>
                    <a:pt x="103" y="591"/>
                    <a:pt x="94" y="576"/>
                    <a:pt x="82" y="566"/>
                  </a:cubicBezTo>
                  <a:cubicBezTo>
                    <a:pt x="72" y="556"/>
                    <a:pt x="61" y="545"/>
                    <a:pt x="56" y="532"/>
                  </a:cubicBezTo>
                  <a:cubicBezTo>
                    <a:pt x="58" y="526"/>
                    <a:pt x="70" y="534"/>
                    <a:pt x="61" y="522"/>
                  </a:cubicBezTo>
                  <a:cubicBezTo>
                    <a:pt x="62" y="505"/>
                    <a:pt x="48" y="496"/>
                    <a:pt x="35" y="488"/>
                  </a:cubicBezTo>
                  <a:cubicBezTo>
                    <a:pt x="27" y="474"/>
                    <a:pt x="32" y="455"/>
                    <a:pt x="26" y="440"/>
                  </a:cubicBezTo>
                  <a:cubicBezTo>
                    <a:pt x="13" y="437"/>
                    <a:pt x="21" y="428"/>
                    <a:pt x="23" y="419"/>
                  </a:cubicBezTo>
                  <a:cubicBezTo>
                    <a:pt x="20" y="410"/>
                    <a:pt x="30" y="391"/>
                    <a:pt x="20" y="387"/>
                  </a:cubicBezTo>
                  <a:cubicBezTo>
                    <a:pt x="0" y="384"/>
                    <a:pt x="14" y="363"/>
                    <a:pt x="28" y="363"/>
                  </a:cubicBezTo>
                  <a:cubicBezTo>
                    <a:pt x="40" y="358"/>
                    <a:pt x="39" y="343"/>
                    <a:pt x="46" y="333"/>
                  </a:cubicBezTo>
                  <a:cubicBezTo>
                    <a:pt x="52" y="323"/>
                    <a:pt x="62" y="315"/>
                    <a:pt x="65" y="301"/>
                  </a:cubicBezTo>
                  <a:cubicBezTo>
                    <a:pt x="66" y="284"/>
                    <a:pt x="85" y="280"/>
                    <a:pt x="90" y="265"/>
                  </a:cubicBezTo>
                  <a:cubicBezTo>
                    <a:pt x="92" y="264"/>
                    <a:pt x="92" y="264"/>
                    <a:pt x="92" y="264"/>
                  </a:cubicBezTo>
                  <a:cubicBezTo>
                    <a:pt x="93" y="269"/>
                    <a:pt x="107" y="262"/>
                    <a:pt x="109" y="270"/>
                  </a:cubicBezTo>
                  <a:cubicBezTo>
                    <a:pt x="125" y="270"/>
                    <a:pt x="135" y="257"/>
                    <a:pt x="151" y="255"/>
                  </a:cubicBezTo>
                  <a:cubicBezTo>
                    <a:pt x="160" y="253"/>
                    <a:pt x="157" y="244"/>
                    <a:pt x="166" y="240"/>
                  </a:cubicBezTo>
                  <a:cubicBezTo>
                    <a:pt x="174" y="241"/>
                    <a:pt x="174" y="256"/>
                    <a:pt x="184" y="259"/>
                  </a:cubicBezTo>
                  <a:cubicBezTo>
                    <a:pt x="192" y="270"/>
                    <a:pt x="195" y="251"/>
                    <a:pt x="205" y="254"/>
                  </a:cubicBezTo>
                  <a:cubicBezTo>
                    <a:pt x="218" y="248"/>
                    <a:pt x="229" y="237"/>
                    <a:pt x="245" y="234"/>
                  </a:cubicBezTo>
                  <a:cubicBezTo>
                    <a:pt x="257" y="226"/>
                    <a:pt x="271" y="235"/>
                    <a:pt x="283" y="228"/>
                  </a:cubicBezTo>
                  <a:cubicBezTo>
                    <a:pt x="296" y="226"/>
                    <a:pt x="312" y="229"/>
                    <a:pt x="323" y="224"/>
                  </a:cubicBezTo>
                  <a:cubicBezTo>
                    <a:pt x="326" y="209"/>
                    <a:pt x="345" y="209"/>
                    <a:pt x="349" y="194"/>
                  </a:cubicBezTo>
                  <a:cubicBezTo>
                    <a:pt x="358" y="187"/>
                    <a:pt x="365" y="173"/>
                    <a:pt x="349" y="170"/>
                  </a:cubicBezTo>
                  <a:cubicBezTo>
                    <a:pt x="333" y="159"/>
                    <a:pt x="365" y="149"/>
                    <a:pt x="374" y="153"/>
                  </a:cubicBezTo>
                  <a:cubicBezTo>
                    <a:pt x="390" y="154"/>
                    <a:pt x="406" y="151"/>
                    <a:pt x="422" y="149"/>
                  </a:cubicBezTo>
                  <a:cubicBezTo>
                    <a:pt x="434" y="136"/>
                    <a:pt x="454" y="153"/>
                    <a:pt x="463" y="138"/>
                  </a:cubicBezTo>
                  <a:cubicBezTo>
                    <a:pt x="462" y="126"/>
                    <a:pt x="475" y="133"/>
                    <a:pt x="478" y="126"/>
                  </a:cubicBezTo>
                  <a:cubicBezTo>
                    <a:pt x="488" y="122"/>
                    <a:pt x="496" y="111"/>
                    <a:pt x="501" y="102"/>
                  </a:cubicBezTo>
                  <a:cubicBezTo>
                    <a:pt x="508" y="95"/>
                    <a:pt x="513" y="80"/>
                    <a:pt x="526" y="79"/>
                  </a:cubicBezTo>
                  <a:cubicBezTo>
                    <a:pt x="536" y="78"/>
                    <a:pt x="533" y="58"/>
                    <a:pt x="547" y="61"/>
                  </a:cubicBezTo>
                  <a:cubicBezTo>
                    <a:pt x="565" y="53"/>
                    <a:pt x="541" y="27"/>
                    <a:pt x="563" y="26"/>
                  </a:cubicBezTo>
                  <a:cubicBezTo>
                    <a:pt x="574" y="24"/>
                    <a:pt x="575" y="11"/>
                    <a:pt x="587" y="14"/>
                  </a:cubicBezTo>
                  <a:cubicBezTo>
                    <a:pt x="594" y="6"/>
                    <a:pt x="607" y="0"/>
                    <a:pt x="618" y="3"/>
                  </a:cubicBezTo>
                  <a:cubicBezTo>
                    <a:pt x="623" y="4"/>
                    <a:pt x="629" y="6"/>
                    <a:pt x="634" y="6"/>
                  </a:cubicBezTo>
                  <a:cubicBezTo>
                    <a:pt x="639" y="7"/>
                    <a:pt x="639" y="7"/>
                    <a:pt x="639" y="7"/>
                  </a:cubicBezTo>
                  <a:cubicBezTo>
                    <a:pt x="645" y="23"/>
                    <a:pt x="661" y="31"/>
                    <a:pt x="672" y="43"/>
                  </a:cubicBezTo>
                  <a:cubicBezTo>
                    <a:pt x="682" y="57"/>
                    <a:pt x="690" y="72"/>
                    <a:pt x="699" y="87"/>
                  </a:cubicBezTo>
                  <a:cubicBezTo>
                    <a:pt x="705" y="99"/>
                    <a:pt x="695" y="109"/>
                    <a:pt x="699" y="121"/>
                  </a:cubicBezTo>
                  <a:cubicBezTo>
                    <a:pt x="705" y="137"/>
                    <a:pt x="676" y="140"/>
                    <a:pt x="687" y="155"/>
                  </a:cubicBezTo>
                  <a:cubicBezTo>
                    <a:pt x="704" y="150"/>
                    <a:pt x="684" y="175"/>
                    <a:pt x="689" y="171"/>
                  </a:cubicBezTo>
                  <a:cubicBezTo>
                    <a:pt x="701" y="175"/>
                    <a:pt x="720" y="172"/>
                    <a:pt x="735" y="175"/>
                  </a:cubicBezTo>
                  <a:cubicBezTo>
                    <a:pt x="750" y="172"/>
                    <a:pt x="743" y="189"/>
                    <a:pt x="737" y="195"/>
                  </a:cubicBezTo>
                  <a:cubicBezTo>
                    <a:pt x="738" y="213"/>
                    <a:pt x="760" y="204"/>
                    <a:pt x="770" y="212"/>
                  </a:cubicBezTo>
                  <a:cubicBezTo>
                    <a:pt x="784" y="208"/>
                    <a:pt x="797" y="217"/>
                    <a:pt x="802" y="230"/>
                  </a:cubicBezTo>
                  <a:cubicBezTo>
                    <a:pt x="809" y="237"/>
                    <a:pt x="825" y="234"/>
                    <a:pt x="824" y="249"/>
                  </a:cubicBezTo>
                  <a:cubicBezTo>
                    <a:pt x="824" y="256"/>
                    <a:pt x="808" y="262"/>
                    <a:pt x="823" y="267"/>
                  </a:cubicBezTo>
                  <a:cubicBezTo>
                    <a:pt x="832" y="281"/>
                    <a:pt x="849" y="285"/>
                    <a:pt x="863" y="292"/>
                  </a:cubicBezTo>
                  <a:cubicBezTo>
                    <a:pt x="875" y="299"/>
                    <a:pt x="883" y="307"/>
                    <a:pt x="890" y="318"/>
                  </a:cubicBezTo>
                  <a:cubicBezTo>
                    <a:pt x="896" y="325"/>
                    <a:pt x="915" y="326"/>
                    <a:pt x="903" y="338"/>
                  </a:cubicBezTo>
                  <a:cubicBezTo>
                    <a:pt x="894" y="351"/>
                    <a:pt x="915" y="354"/>
                    <a:pt x="918" y="364"/>
                  </a:cubicBezTo>
                  <a:cubicBezTo>
                    <a:pt x="914" y="368"/>
                    <a:pt x="909" y="372"/>
                    <a:pt x="918" y="372"/>
                  </a:cubicBezTo>
                  <a:cubicBezTo>
                    <a:pt x="924" y="381"/>
                    <a:pt x="939" y="373"/>
                    <a:pt x="944" y="386"/>
                  </a:cubicBezTo>
                  <a:cubicBezTo>
                    <a:pt x="954" y="390"/>
                    <a:pt x="969" y="394"/>
                    <a:pt x="972" y="407"/>
                  </a:cubicBezTo>
                  <a:cubicBezTo>
                    <a:pt x="977" y="415"/>
                    <a:pt x="968" y="432"/>
                    <a:pt x="981" y="440"/>
                  </a:cubicBezTo>
                  <a:cubicBezTo>
                    <a:pt x="986" y="441"/>
                    <a:pt x="990" y="450"/>
                    <a:pt x="988" y="450"/>
                  </a:cubicBezTo>
                  <a:cubicBezTo>
                    <a:pt x="988" y="450"/>
                    <a:pt x="986" y="450"/>
                    <a:pt x="985" y="447"/>
                  </a:cubicBezTo>
                  <a:cubicBezTo>
                    <a:pt x="971" y="440"/>
                    <a:pt x="953" y="433"/>
                    <a:pt x="945" y="450"/>
                  </a:cubicBezTo>
                  <a:cubicBezTo>
                    <a:pt x="935" y="445"/>
                    <a:pt x="926" y="450"/>
                    <a:pt x="915" y="449"/>
                  </a:cubicBezTo>
                  <a:cubicBezTo>
                    <a:pt x="907" y="444"/>
                    <a:pt x="896" y="437"/>
                    <a:pt x="887" y="437"/>
                  </a:cubicBezTo>
                  <a:cubicBezTo>
                    <a:pt x="881" y="440"/>
                    <a:pt x="865" y="441"/>
                    <a:pt x="871" y="439"/>
                  </a:cubicBezTo>
                  <a:cubicBezTo>
                    <a:pt x="861" y="437"/>
                    <a:pt x="869" y="435"/>
                    <a:pt x="859" y="435"/>
                  </a:cubicBezTo>
                  <a:cubicBezTo>
                    <a:pt x="852" y="424"/>
                    <a:pt x="830" y="424"/>
                    <a:pt x="829" y="441"/>
                  </a:cubicBezTo>
                  <a:cubicBezTo>
                    <a:pt x="834" y="455"/>
                    <a:pt x="800" y="459"/>
                    <a:pt x="806" y="457"/>
                  </a:cubicBezTo>
                  <a:cubicBezTo>
                    <a:pt x="805" y="456"/>
                    <a:pt x="805" y="456"/>
                    <a:pt x="805" y="456"/>
                  </a:cubicBezTo>
                  <a:cubicBezTo>
                    <a:pt x="805" y="456"/>
                    <a:pt x="805" y="456"/>
                    <a:pt x="805" y="456"/>
                  </a:cubicBezTo>
                  <a:cubicBezTo>
                    <a:pt x="795" y="456"/>
                    <a:pt x="781" y="468"/>
                    <a:pt x="776" y="454"/>
                  </a:cubicBezTo>
                  <a:cubicBezTo>
                    <a:pt x="772" y="450"/>
                    <a:pt x="762" y="454"/>
                    <a:pt x="758" y="452"/>
                  </a:cubicBezTo>
                  <a:cubicBezTo>
                    <a:pt x="759" y="451"/>
                    <a:pt x="758" y="451"/>
                    <a:pt x="757" y="450"/>
                  </a:cubicBezTo>
                  <a:cubicBezTo>
                    <a:pt x="757" y="451"/>
                    <a:pt x="757" y="452"/>
                    <a:pt x="758" y="452"/>
                  </a:cubicBezTo>
                  <a:cubicBezTo>
                    <a:pt x="756" y="456"/>
                    <a:pt x="742" y="459"/>
                    <a:pt x="746" y="459"/>
                  </a:cubicBezTo>
                  <a:cubicBezTo>
                    <a:pt x="737" y="460"/>
                    <a:pt x="728" y="467"/>
                    <a:pt x="718" y="469"/>
                  </a:cubicBezTo>
                  <a:cubicBezTo>
                    <a:pt x="704" y="471"/>
                    <a:pt x="693" y="479"/>
                    <a:pt x="682" y="486"/>
                  </a:cubicBezTo>
                  <a:cubicBezTo>
                    <a:pt x="673" y="482"/>
                    <a:pt x="668" y="474"/>
                    <a:pt x="658" y="475"/>
                  </a:cubicBezTo>
                  <a:cubicBezTo>
                    <a:pt x="655" y="465"/>
                    <a:pt x="645" y="468"/>
                    <a:pt x="644" y="476"/>
                  </a:cubicBezTo>
                  <a:cubicBezTo>
                    <a:pt x="631" y="476"/>
                    <a:pt x="636" y="496"/>
                    <a:pt x="625" y="496"/>
                  </a:cubicBezTo>
                  <a:cubicBezTo>
                    <a:pt x="626" y="511"/>
                    <a:pt x="612" y="528"/>
                    <a:pt x="596" y="520"/>
                  </a:cubicBezTo>
                  <a:cubicBezTo>
                    <a:pt x="582" y="512"/>
                    <a:pt x="566" y="510"/>
                    <a:pt x="551" y="509"/>
                  </a:cubicBezTo>
                  <a:cubicBezTo>
                    <a:pt x="540" y="517"/>
                    <a:pt x="527" y="505"/>
                    <a:pt x="516" y="507"/>
                  </a:cubicBezTo>
                  <a:cubicBezTo>
                    <a:pt x="504" y="489"/>
                    <a:pt x="483" y="505"/>
                    <a:pt x="468" y="496"/>
                  </a:cubicBezTo>
                  <a:cubicBezTo>
                    <a:pt x="462" y="486"/>
                    <a:pt x="458" y="472"/>
                    <a:pt x="444" y="468"/>
                  </a:cubicBezTo>
                  <a:cubicBezTo>
                    <a:pt x="433" y="459"/>
                    <a:pt x="419" y="454"/>
                    <a:pt x="408" y="445"/>
                  </a:cubicBezTo>
                  <a:cubicBezTo>
                    <a:pt x="390" y="440"/>
                    <a:pt x="377" y="453"/>
                    <a:pt x="362" y="461"/>
                  </a:cubicBezTo>
                  <a:cubicBezTo>
                    <a:pt x="353" y="475"/>
                    <a:pt x="342" y="488"/>
                    <a:pt x="334" y="502"/>
                  </a:cubicBezTo>
                  <a:cubicBezTo>
                    <a:pt x="329" y="505"/>
                    <a:pt x="314" y="502"/>
                    <a:pt x="322" y="513"/>
                  </a:cubicBezTo>
                  <a:cubicBezTo>
                    <a:pt x="333" y="525"/>
                    <a:pt x="322" y="541"/>
                    <a:pt x="324" y="555"/>
                  </a:cubicBezTo>
                  <a:cubicBezTo>
                    <a:pt x="325" y="559"/>
                    <a:pt x="326" y="569"/>
                    <a:pt x="324" y="569"/>
                  </a:cubicBezTo>
                  <a:cubicBezTo>
                    <a:pt x="323" y="569"/>
                    <a:pt x="322" y="568"/>
                    <a:pt x="320" y="564"/>
                  </a:cubicBezTo>
                  <a:cubicBezTo>
                    <a:pt x="317" y="555"/>
                    <a:pt x="292" y="565"/>
                    <a:pt x="299" y="565"/>
                  </a:cubicBezTo>
                  <a:cubicBezTo>
                    <a:pt x="293" y="577"/>
                    <a:pt x="287" y="558"/>
                    <a:pt x="277" y="565"/>
                  </a:cubicBezTo>
                  <a:cubicBezTo>
                    <a:pt x="267" y="567"/>
                    <a:pt x="261" y="555"/>
                    <a:pt x="251" y="559"/>
                  </a:cubicBezTo>
                  <a:cubicBezTo>
                    <a:pt x="243" y="551"/>
                    <a:pt x="235" y="555"/>
                    <a:pt x="227" y="560"/>
                  </a:cubicBezTo>
                  <a:cubicBezTo>
                    <a:pt x="212" y="564"/>
                    <a:pt x="196" y="567"/>
                    <a:pt x="181" y="566"/>
                  </a:cubicBezTo>
                  <a:cubicBezTo>
                    <a:pt x="168" y="569"/>
                    <a:pt x="168" y="589"/>
                    <a:pt x="165" y="599"/>
                  </a:cubicBezTo>
                  <a:cubicBezTo>
                    <a:pt x="163" y="612"/>
                    <a:pt x="167" y="624"/>
                    <a:pt x="157" y="636"/>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05" name="Google Shape;2900;p3">
              <a:extLst>
                <a:ext uri="{FF2B5EF4-FFF2-40B4-BE49-F238E27FC236}">
                  <a16:creationId xmlns:a16="http://schemas.microsoft.com/office/drawing/2014/main" id="{59FDD7A8-C172-FED7-95F1-806374491610}"/>
                </a:ext>
              </a:extLst>
            </p:cNvPr>
            <p:cNvSpPr/>
            <p:nvPr/>
          </p:nvSpPr>
          <p:spPr>
            <a:xfrm>
              <a:off x="6472016" y="4941218"/>
              <a:ext cx="32662" cy="47076"/>
            </a:xfrm>
            <a:custGeom>
              <a:avLst/>
              <a:gdLst/>
              <a:ahLst/>
              <a:cxnLst/>
              <a:rect l="l" t="t" r="r" b="b"/>
              <a:pathLst>
                <a:path w="9" h="13" extrusionOk="0">
                  <a:moveTo>
                    <a:pt x="2" y="0"/>
                  </a:moveTo>
                  <a:lnTo>
                    <a:pt x="0" y="2"/>
                  </a:lnTo>
                  <a:lnTo>
                    <a:pt x="0" y="9"/>
                  </a:lnTo>
                  <a:lnTo>
                    <a:pt x="2" y="13"/>
                  </a:lnTo>
                  <a:lnTo>
                    <a:pt x="2" y="9"/>
                  </a:lnTo>
                  <a:lnTo>
                    <a:pt x="9" y="0"/>
                  </a:lnTo>
                  <a:lnTo>
                    <a:pt x="4" y="0"/>
                  </a:lnTo>
                  <a:lnTo>
                    <a:pt x="2"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06" name="Google Shape;2901;p3">
              <a:extLst>
                <a:ext uri="{FF2B5EF4-FFF2-40B4-BE49-F238E27FC236}">
                  <a16:creationId xmlns:a16="http://schemas.microsoft.com/office/drawing/2014/main" id="{DD92BA4E-893C-5011-0F27-6176CF9C5CE8}"/>
                </a:ext>
              </a:extLst>
            </p:cNvPr>
            <p:cNvSpPr/>
            <p:nvPr/>
          </p:nvSpPr>
          <p:spPr>
            <a:xfrm>
              <a:off x="6504678" y="5006401"/>
              <a:ext cx="36292" cy="54318"/>
            </a:xfrm>
            <a:custGeom>
              <a:avLst/>
              <a:gdLst/>
              <a:ahLst/>
              <a:cxnLst/>
              <a:rect l="l" t="t" r="r" b="b"/>
              <a:pathLst>
                <a:path w="10" h="15" extrusionOk="0">
                  <a:moveTo>
                    <a:pt x="0" y="0"/>
                  </a:moveTo>
                  <a:lnTo>
                    <a:pt x="0" y="4"/>
                  </a:lnTo>
                  <a:lnTo>
                    <a:pt x="2" y="6"/>
                  </a:lnTo>
                  <a:lnTo>
                    <a:pt x="2" y="9"/>
                  </a:lnTo>
                  <a:lnTo>
                    <a:pt x="6" y="9"/>
                  </a:lnTo>
                  <a:lnTo>
                    <a:pt x="6" y="13"/>
                  </a:lnTo>
                  <a:lnTo>
                    <a:pt x="8" y="15"/>
                  </a:lnTo>
                  <a:lnTo>
                    <a:pt x="10" y="13"/>
                  </a:lnTo>
                  <a:lnTo>
                    <a:pt x="8" y="4"/>
                  </a:lnTo>
                  <a:lnTo>
                    <a:pt x="4" y="2"/>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07" name="Google Shape;2902;p3">
              <a:extLst>
                <a:ext uri="{FF2B5EF4-FFF2-40B4-BE49-F238E27FC236}">
                  <a16:creationId xmlns:a16="http://schemas.microsoft.com/office/drawing/2014/main" id="{F24E8C5F-FDD8-312A-1DE8-2076FEEB8DA1}"/>
                </a:ext>
              </a:extLst>
            </p:cNvPr>
            <p:cNvSpPr/>
            <p:nvPr/>
          </p:nvSpPr>
          <p:spPr>
            <a:xfrm>
              <a:off x="7292200" y="4778262"/>
              <a:ext cx="29033" cy="7242"/>
            </a:xfrm>
            <a:custGeom>
              <a:avLst/>
              <a:gdLst/>
              <a:ahLst/>
              <a:cxnLst/>
              <a:rect l="l" t="t" r="r" b="b"/>
              <a:pathLst>
                <a:path w="8" h="2" extrusionOk="0">
                  <a:moveTo>
                    <a:pt x="0" y="2"/>
                  </a:moveTo>
                  <a:lnTo>
                    <a:pt x="8" y="0"/>
                  </a:lnTo>
                  <a:lnTo>
                    <a:pt x="4" y="0"/>
                  </a:lnTo>
                  <a:lnTo>
                    <a:pt x="2" y="2"/>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08" name="Google Shape;2903;p3">
              <a:extLst>
                <a:ext uri="{FF2B5EF4-FFF2-40B4-BE49-F238E27FC236}">
                  <a16:creationId xmlns:a16="http://schemas.microsoft.com/office/drawing/2014/main" id="{867AF36A-5F18-2426-5E22-EEFEE7095BFA}"/>
                </a:ext>
              </a:extLst>
            </p:cNvPr>
            <p:cNvSpPr/>
            <p:nvPr/>
          </p:nvSpPr>
          <p:spPr>
            <a:xfrm>
              <a:off x="7335749" y="4785505"/>
              <a:ext cx="14516" cy="7242"/>
            </a:xfrm>
            <a:custGeom>
              <a:avLst/>
              <a:gdLst/>
              <a:ahLst/>
              <a:cxnLst/>
              <a:rect l="l" t="t" r="r" b="b"/>
              <a:pathLst>
                <a:path w="4" h="2" extrusionOk="0">
                  <a:moveTo>
                    <a:pt x="2" y="0"/>
                  </a:moveTo>
                  <a:lnTo>
                    <a:pt x="0" y="2"/>
                  </a:lnTo>
                  <a:lnTo>
                    <a:pt x="4" y="0"/>
                  </a:lnTo>
                  <a:lnTo>
                    <a:pt x="2"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09" name="Google Shape;2904;p3">
              <a:extLst>
                <a:ext uri="{FF2B5EF4-FFF2-40B4-BE49-F238E27FC236}">
                  <a16:creationId xmlns:a16="http://schemas.microsoft.com/office/drawing/2014/main" id="{6CFA041C-6DDB-9D11-3512-3308014F2197}"/>
                </a:ext>
              </a:extLst>
            </p:cNvPr>
            <p:cNvSpPr/>
            <p:nvPr/>
          </p:nvSpPr>
          <p:spPr>
            <a:xfrm>
              <a:off x="7259538" y="4713080"/>
              <a:ext cx="105244" cy="47076"/>
            </a:xfrm>
            <a:custGeom>
              <a:avLst/>
              <a:gdLst/>
              <a:ahLst/>
              <a:cxnLst/>
              <a:rect l="l" t="t" r="r" b="b"/>
              <a:pathLst>
                <a:path w="29" h="13" extrusionOk="0">
                  <a:moveTo>
                    <a:pt x="0" y="11"/>
                  </a:moveTo>
                  <a:lnTo>
                    <a:pt x="6" y="11"/>
                  </a:lnTo>
                  <a:lnTo>
                    <a:pt x="6" y="13"/>
                  </a:lnTo>
                  <a:lnTo>
                    <a:pt x="15" y="11"/>
                  </a:lnTo>
                  <a:lnTo>
                    <a:pt x="17" y="11"/>
                  </a:lnTo>
                  <a:lnTo>
                    <a:pt x="23" y="13"/>
                  </a:lnTo>
                  <a:lnTo>
                    <a:pt x="29" y="11"/>
                  </a:lnTo>
                  <a:lnTo>
                    <a:pt x="17" y="2"/>
                  </a:lnTo>
                  <a:lnTo>
                    <a:pt x="17" y="0"/>
                  </a:lnTo>
                  <a:lnTo>
                    <a:pt x="13" y="4"/>
                  </a:lnTo>
                  <a:lnTo>
                    <a:pt x="6" y="11"/>
                  </a:lnTo>
                  <a:lnTo>
                    <a:pt x="2" y="11"/>
                  </a:lnTo>
                  <a:lnTo>
                    <a:pt x="0" y="11"/>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10" name="Google Shape;2905;p3">
              <a:extLst>
                <a:ext uri="{FF2B5EF4-FFF2-40B4-BE49-F238E27FC236}">
                  <a16:creationId xmlns:a16="http://schemas.microsoft.com/office/drawing/2014/main" id="{8BE31C84-8281-D237-2D5B-0800C67C2F28}"/>
                </a:ext>
              </a:extLst>
            </p:cNvPr>
            <p:cNvSpPr/>
            <p:nvPr/>
          </p:nvSpPr>
          <p:spPr>
            <a:xfrm>
              <a:off x="7343008" y="4571852"/>
              <a:ext cx="286701" cy="213653"/>
            </a:xfrm>
            <a:custGeom>
              <a:avLst/>
              <a:gdLst/>
              <a:ahLst/>
              <a:cxnLst/>
              <a:rect l="l" t="t" r="r" b="b"/>
              <a:pathLst>
                <a:path w="79" h="59" extrusionOk="0">
                  <a:moveTo>
                    <a:pt x="0" y="9"/>
                  </a:moveTo>
                  <a:lnTo>
                    <a:pt x="2" y="16"/>
                  </a:lnTo>
                  <a:lnTo>
                    <a:pt x="8" y="18"/>
                  </a:lnTo>
                  <a:lnTo>
                    <a:pt x="23" y="18"/>
                  </a:lnTo>
                  <a:lnTo>
                    <a:pt x="25" y="23"/>
                  </a:lnTo>
                  <a:lnTo>
                    <a:pt x="34" y="18"/>
                  </a:lnTo>
                  <a:lnTo>
                    <a:pt x="40" y="23"/>
                  </a:lnTo>
                  <a:lnTo>
                    <a:pt x="34" y="25"/>
                  </a:lnTo>
                  <a:lnTo>
                    <a:pt x="40" y="25"/>
                  </a:lnTo>
                  <a:lnTo>
                    <a:pt x="42" y="25"/>
                  </a:lnTo>
                  <a:lnTo>
                    <a:pt x="46" y="30"/>
                  </a:lnTo>
                  <a:lnTo>
                    <a:pt x="46" y="34"/>
                  </a:lnTo>
                  <a:lnTo>
                    <a:pt x="31" y="39"/>
                  </a:lnTo>
                  <a:lnTo>
                    <a:pt x="34" y="41"/>
                  </a:lnTo>
                  <a:lnTo>
                    <a:pt x="29" y="43"/>
                  </a:lnTo>
                  <a:lnTo>
                    <a:pt x="21" y="41"/>
                  </a:lnTo>
                  <a:lnTo>
                    <a:pt x="15" y="48"/>
                  </a:lnTo>
                  <a:lnTo>
                    <a:pt x="23" y="48"/>
                  </a:lnTo>
                  <a:lnTo>
                    <a:pt x="31" y="50"/>
                  </a:lnTo>
                  <a:lnTo>
                    <a:pt x="34" y="50"/>
                  </a:lnTo>
                  <a:lnTo>
                    <a:pt x="34" y="57"/>
                  </a:lnTo>
                  <a:lnTo>
                    <a:pt x="42" y="59"/>
                  </a:lnTo>
                  <a:lnTo>
                    <a:pt x="52" y="59"/>
                  </a:lnTo>
                  <a:lnTo>
                    <a:pt x="46" y="52"/>
                  </a:lnTo>
                  <a:lnTo>
                    <a:pt x="46" y="50"/>
                  </a:lnTo>
                  <a:lnTo>
                    <a:pt x="54" y="57"/>
                  </a:lnTo>
                  <a:lnTo>
                    <a:pt x="61" y="57"/>
                  </a:lnTo>
                  <a:lnTo>
                    <a:pt x="63" y="52"/>
                  </a:lnTo>
                  <a:lnTo>
                    <a:pt x="61" y="50"/>
                  </a:lnTo>
                  <a:lnTo>
                    <a:pt x="63" y="48"/>
                  </a:lnTo>
                  <a:lnTo>
                    <a:pt x="56" y="41"/>
                  </a:lnTo>
                  <a:lnTo>
                    <a:pt x="61" y="39"/>
                  </a:lnTo>
                  <a:lnTo>
                    <a:pt x="65" y="41"/>
                  </a:lnTo>
                  <a:lnTo>
                    <a:pt x="65" y="43"/>
                  </a:lnTo>
                  <a:lnTo>
                    <a:pt x="69" y="43"/>
                  </a:lnTo>
                  <a:lnTo>
                    <a:pt x="79" y="34"/>
                  </a:lnTo>
                  <a:lnTo>
                    <a:pt x="71" y="30"/>
                  </a:lnTo>
                  <a:lnTo>
                    <a:pt x="65" y="30"/>
                  </a:lnTo>
                  <a:lnTo>
                    <a:pt x="63" y="25"/>
                  </a:lnTo>
                  <a:lnTo>
                    <a:pt x="65" y="25"/>
                  </a:lnTo>
                  <a:lnTo>
                    <a:pt x="71" y="23"/>
                  </a:lnTo>
                  <a:lnTo>
                    <a:pt x="71" y="18"/>
                  </a:lnTo>
                  <a:lnTo>
                    <a:pt x="63" y="14"/>
                  </a:lnTo>
                  <a:lnTo>
                    <a:pt x="54" y="9"/>
                  </a:lnTo>
                  <a:lnTo>
                    <a:pt x="56" y="7"/>
                  </a:lnTo>
                  <a:lnTo>
                    <a:pt x="46" y="7"/>
                  </a:lnTo>
                  <a:lnTo>
                    <a:pt x="31" y="9"/>
                  </a:lnTo>
                  <a:lnTo>
                    <a:pt x="38" y="5"/>
                  </a:lnTo>
                  <a:lnTo>
                    <a:pt x="31" y="0"/>
                  </a:lnTo>
                  <a:lnTo>
                    <a:pt x="29" y="0"/>
                  </a:lnTo>
                  <a:lnTo>
                    <a:pt x="21" y="0"/>
                  </a:lnTo>
                  <a:lnTo>
                    <a:pt x="8" y="5"/>
                  </a:lnTo>
                  <a:lnTo>
                    <a:pt x="4" y="7"/>
                  </a:lnTo>
                  <a:lnTo>
                    <a:pt x="0" y="7"/>
                  </a:lnTo>
                  <a:lnTo>
                    <a:pt x="0" y="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11" name="Google Shape;2906;p3">
              <a:extLst>
                <a:ext uri="{FF2B5EF4-FFF2-40B4-BE49-F238E27FC236}">
                  <a16:creationId xmlns:a16="http://schemas.microsoft.com/office/drawing/2014/main" id="{238558BD-0AEB-5894-0564-BF59F73EE4CD}"/>
                </a:ext>
              </a:extLst>
            </p:cNvPr>
            <p:cNvSpPr/>
            <p:nvPr/>
          </p:nvSpPr>
          <p:spPr>
            <a:xfrm>
              <a:off x="7480915" y="4571852"/>
              <a:ext cx="50808" cy="25349"/>
            </a:xfrm>
            <a:custGeom>
              <a:avLst/>
              <a:gdLst/>
              <a:ahLst/>
              <a:cxnLst/>
              <a:rect l="l" t="t" r="r" b="b"/>
              <a:pathLst>
                <a:path w="14" h="7" extrusionOk="0">
                  <a:moveTo>
                    <a:pt x="2" y="0"/>
                  </a:moveTo>
                  <a:lnTo>
                    <a:pt x="0" y="5"/>
                  </a:lnTo>
                  <a:lnTo>
                    <a:pt x="2" y="7"/>
                  </a:lnTo>
                  <a:lnTo>
                    <a:pt x="10" y="7"/>
                  </a:lnTo>
                  <a:lnTo>
                    <a:pt x="14" y="5"/>
                  </a:lnTo>
                  <a:lnTo>
                    <a:pt x="8" y="3"/>
                  </a:lnTo>
                  <a:lnTo>
                    <a:pt x="2"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12" name="Google Shape;2907;p3">
              <a:extLst>
                <a:ext uri="{FF2B5EF4-FFF2-40B4-BE49-F238E27FC236}">
                  <a16:creationId xmlns:a16="http://schemas.microsoft.com/office/drawing/2014/main" id="{C9C538BD-5B90-4AB4-E890-1BD502497A99}"/>
                </a:ext>
              </a:extLst>
            </p:cNvPr>
            <p:cNvSpPr/>
            <p:nvPr/>
          </p:nvSpPr>
          <p:spPr>
            <a:xfrm>
              <a:off x="7321234" y="4557367"/>
              <a:ext cx="29033" cy="7242"/>
            </a:xfrm>
            <a:custGeom>
              <a:avLst/>
              <a:gdLst/>
              <a:ahLst/>
              <a:cxnLst/>
              <a:rect l="l" t="t" r="r" b="b"/>
              <a:pathLst>
                <a:path w="8" h="2" extrusionOk="0">
                  <a:moveTo>
                    <a:pt x="0" y="0"/>
                  </a:moveTo>
                  <a:lnTo>
                    <a:pt x="6" y="2"/>
                  </a:lnTo>
                  <a:lnTo>
                    <a:pt x="8" y="0"/>
                  </a:lnTo>
                  <a:lnTo>
                    <a:pt x="6" y="0"/>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13" name="Google Shape;2908;p3">
              <a:extLst>
                <a:ext uri="{FF2B5EF4-FFF2-40B4-BE49-F238E27FC236}">
                  <a16:creationId xmlns:a16="http://schemas.microsoft.com/office/drawing/2014/main" id="{1276BCB0-5ED1-F2CE-CEE2-6EC90B678A07}"/>
                </a:ext>
              </a:extLst>
            </p:cNvPr>
            <p:cNvSpPr/>
            <p:nvPr/>
          </p:nvSpPr>
          <p:spPr>
            <a:xfrm>
              <a:off x="7350267" y="4532018"/>
              <a:ext cx="166940" cy="32591"/>
            </a:xfrm>
            <a:custGeom>
              <a:avLst/>
              <a:gdLst/>
              <a:ahLst/>
              <a:cxnLst/>
              <a:rect l="l" t="t" r="r" b="b"/>
              <a:pathLst>
                <a:path w="46" h="9" extrusionOk="0">
                  <a:moveTo>
                    <a:pt x="4" y="0"/>
                  </a:moveTo>
                  <a:lnTo>
                    <a:pt x="0" y="0"/>
                  </a:lnTo>
                  <a:lnTo>
                    <a:pt x="4" y="2"/>
                  </a:lnTo>
                  <a:lnTo>
                    <a:pt x="13" y="2"/>
                  </a:lnTo>
                  <a:lnTo>
                    <a:pt x="6" y="9"/>
                  </a:lnTo>
                  <a:lnTo>
                    <a:pt x="11" y="9"/>
                  </a:lnTo>
                  <a:lnTo>
                    <a:pt x="27" y="9"/>
                  </a:lnTo>
                  <a:lnTo>
                    <a:pt x="32" y="9"/>
                  </a:lnTo>
                  <a:lnTo>
                    <a:pt x="36" y="9"/>
                  </a:lnTo>
                  <a:lnTo>
                    <a:pt x="40" y="9"/>
                  </a:lnTo>
                  <a:lnTo>
                    <a:pt x="46" y="7"/>
                  </a:lnTo>
                  <a:lnTo>
                    <a:pt x="21" y="2"/>
                  </a:lnTo>
                  <a:lnTo>
                    <a:pt x="19" y="2"/>
                  </a:lnTo>
                  <a:lnTo>
                    <a:pt x="19" y="0"/>
                  </a:lnTo>
                  <a:lnTo>
                    <a:pt x="11" y="0"/>
                  </a:lnTo>
                  <a:lnTo>
                    <a:pt x="4"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14" name="Google Shape;2909;p3">
              <a:extLst>
                <a:ext uri="{FF2B5EF4-FFF2-40B4-BE49-F238E27FC236}">
                  <a16:creationId xmlns:a16="http://schemas.microsoft.com/office/drawing/2014/main" id="{5A7E4426-8860-B775-93FC-3A3D2E913937}"/>
                </a:ext>
              </a:extLst>
            </p:cNvPr>
            <p:cNvSpPr/>
            <p:nvPr/>
          </p:nvSpPr>
          <p:spPr>
            <a:xfrm>
              <a:off x="7426478" y="4466836"/>
              <a:ext cx="90728" cy="39833"/>
            </a:xfrm>
            <a:custGeom>
              <a:avLst/>
              <a:gdLst/>
              <a:ahLst/>
              <a:cxnLst/>
              <a:rect l="l" t="t" r="r" b="b"/>
              <a:pathLst>
                <a:path w="25" h="11" extrusionOk="0">
                  <a:moveTo>
                    <a:pt x="2" y="2"/>
                  </a:moveTo>
                  <a:lnTo>
                    <a:pt x="2" y="5"/>
                  </a:lnTo>
                  <a:lnTo>
                    <a:pt x="0" y="9"/>
                  </a:lnTo>
                  <a:lnTo>
                    <a:pt x="0" y="11"/>
                  </a:lnTo>
                  <a:lnTo>
                    <a:pt x="8" y="11"/>
                  </a:lnTo>
                  <a:lnTo>
                    <a:pt x="23" y="5"/>
                  </a:lnTo>
                  <a:lnTo>
                    <a:pt x="25" y="2"/>
                  </a:lnTo>
                  <a:lnTo>
                    <a:pt x="19" y="2"/>
                  </a:lnTo>
                  <a:lnTo>
                    <a:pt x="17" y="0"/>
                  </a:lnTo>
                  <a:lnTo>
                    <a:pt x="11" y="0"/>
                  </a:lnTo>
                  <a:lnTo>
                    <a:pt x="6" y="2"/>
                  </a:lnTo>
                  <a:lnTo>
                    <a:pt x="2"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15" name="Google Shape;2910;p3">
              <a:extLst>
                <a:ext uri="{FF2B5EF4-FFF2-40B4-BE49-F238E27FC236}">
                  <a16:creationId xmlns:a16="http://schemas.microsoft.com/office/drawing/2014/main" id="{F3F7459F-6243-6A57-D425-B9E52BE1615F}"/>
                </a:ext>
              </a:extLst>
            </p:cNvPr>
            <p:cNvSpPr/>
            <p:nvPr/>
          </p:nvSpPr>
          <p:spPr>
            <a:xfrm>
              <a:off x="7426478" y="4441487"/>
              <a:ext cx="402833" cy="97774"/>
            </a:xfrm>
            <a:custGeom>
              <a:avLst/>
              <a:gdLst/>
              <a:ahLst/>
              <a:cxnLst/>
              <a:rect l="l" t="t" r="r" b="b"/>
              <a:pathLst>
                <a:path w="111" h="27" extrusionOk="0">
                  <a:moveTo>
                    <a:pt x="23" y="7"/>
                  </a:moveTo>
                  <a:lnTo>
                    <a:pt x="25" y="9"/>
                  </a:lnTo>
                  <a:lnTo>
                    <a:pt x="31" y="9"/>
                  </a:lnTo>
                  <a:lnTo>
                    <a:pt x="25" y="12"/>
                  </a:lnTo>
                  <a:lnTo>
                    <a:pt x="29" y="12"/>
                  </a:lnTo>
                  <a:lnTo>
                    <a:pt x="29" y="16"/>
                  </a:lnTo>
                  <a:lnTo>
                    <a:pt x="11" y="18"/>
                  </a:lnTo>
                  <a:lnTo>
                    <a:pt x="2" y="25"/>
                  </a:lnTo>
                  <a:lnTo>
                    <a:pt x="0" y="25"/>
                  </a:lnTo>
                  <a:lnTo>
                    <a:pt x="25" y="25"/>
                  </a:lnTo>
                  <a:lnTo>
                    <a:pt x="25" y="27"/>
                  </a:lnTo>
                  <a:lnTo>
                    <a:pt x="40" y="25"/>
                  </a:lnTo>
                  <a:lnTo>
                    <a:pt x="38" y="23"/>
                  </a:lnTo>
                  <a:lnTo>
                    <a:pt x="42" y="23"/>
                  </a:lnTo>
                  <a:lnTo>
                    <a:pt x="42" y="18"/>
                  </a:lnTo>
                  <a:lnTo>
                    <a:pt x="50" y="18"/>
                  </a:lnTo>
                  <a:lnTo>
                    <a:pt x="63" y="12"/>
                  </a:lnTo>
                  <a:lnTo>
                    <a:pt x="111" y="3"/>
                  </a:lnTo>
                  <a:lnTo>
                    <a:pt x="88" y="0"/>
                  </a:lnTo>
                  <a:lnTo>
                    <a:pt x="67" y="0"/>
                  </a:lnTo>
                  <a:lnTo>
                    <a:pt x="44" y="5"/>
                  </a:lnTo>
                  <a:lnTo>
                    <a:pt x="23"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16" name="Google Shape;2911;p3">
              <a:extLst>
                <a:ext uri="{FF2B5EF4-FFF2-40B4-BE49-F238E27FC236}">
                  <a16:creationId xmlns:a16="http://schemas.microsoft.com/office/drawing/2014/main" id="{38F3AD46-8B1B-2BE3-AF27-2B40EF423CBD}"/>
                </a:ext>
              </a:extLst>
            </p:cNvPr>
            <p:cNvSpPr/>
            <p:nvPr/>
          </p:nvSpPr>
          <p:spPr>
            <a:xfrm>
              <a:off x="7390187" y="4474077"/>
              <a:ext cx="7258" cy="10864"/>
            </a:xfrm>
            <a:custGeom>
              <a:avLst/>
              <a:gdLst/>
              <a:ahLst/>
              <a:cxnLst/>
              <a:rect l="l" t="t" r="r" b="b"/>
              <a:pathLst>
                <a:path w="2" h="3" extrusionOk="0">
                  <a:moveTo>
                    <a:pt x="0" y="3"/>
                  </a:moveTo>
                  <a:lnTo>
                    <a:pt x="2" y="3"/>
                  </a:lnTo>
                  <a:lnTo>
                    <a:pt x="2" y="0"/>
                  </a:lnTo>
                  <a:lnTo>
                    <a:pt x="0" y="3"/>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17" name="Google Shape;2912;p3">
              <a:extLst>
                <a:ext uri="{FF2B5EF4-FFF2-40B4-BE49-F238E27FC236}">
                  <a16:creationId xmlns:a16="http://schemas.microsoft.com/office/drawing/2014/main" id="{EF08AE29-A25A-39BC-4220-F1960F89C2AA}"/>
                </a:ext>
              </a:extLst>
            </p:cNvPr>
            <p:cNvSpPr/>
            <p:nvPr/>
          </p:nvSpPr>
          <p:spPr>
            <a:xfrm>
              <a:off x="7292200" y="4499427"/>
              <a:ext cx="105244" cy="25349"/>
            </a:xfrm>
            <a:custGeom>
              <a:avLst/>
              <a:gdLst/>
              <a:ahLst/>
              <a:cxnLst/>
              <a:rect l="l" t="t" r="r" b="b"/>
              <a:pathLst>
                <a:path w="29" h="7" extrusionOk="0">
                  <a:moveTo>
                    <a:pt x="0" y="0"/>
                  </a:moveTo>
                  <a:lnTo>
                    <a:pt x="6" y="0"/>
                  </a:lnTo>
                  <a:lnTo>
                    <a:pt x="0" y="0"/>
                  </a:lnTo>
                  <a:lnTo>
                    <a:pt x="4" y="2"/>
                  </a:lnTo>
                  <a:lnTo>
                    <a:pt x="12" y="2"/>
                  </a:lnTo>
                  <a:lnTo>
                    <a:pt x="12" y="7"/>
                  </a:lnTo>
                  <a:lnTo>
                    <a:pt x="29" y="2"/>
                  </a:lnTo>
                  <a:lnTo>
                    <a:pt x="22" y="0"/>
                  </a:lnTo>
                  <a:lnTo>
                    <a:pt x="16" y="2"/>
                  </a:lnTo>
                  <a:lnTo>
                    <a:pt x="14" y="2"/>
                  </a:lnTo>
                  <a:lnTo>
                    <a:pt x="16" y="0"/>
                  </a:lnTo>
                  <a:lnTo>
                    <a:pt x="14" y="0"/>
                  </a:lnTo>
                  <a:lnTo>
                    <a:pt x="6"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18" name="Google Shape;2913;p3">
              <a:extLst>
                <a:ext uri="{FF2B5EF4-FFF2-40B4-BE49-F238E27FC236}">
                  <a16:creationId xmlns:a16="http://schemas.microsoft.com/office/drawing/2014/main" id="{B8D95895-41EF-08F3-A181-E28C2637B191}"/>
                </a:ext>
              </a:extLst>
            </p:cNvPr>
            <p:cNvSpPr/>
            <p:nvPr/>
          </p:nvSpPr>
          <p:spPr>
            <a:xfrm>
              <a:off x="7364782" y="4506669"/>
              <a:ext cx="54437" cy="18106"/>
            </a:xfrm>
            <a:custGeom>
              <a:avLst/>
              <a:gdLst/>
              <a:ahLst/>
              <a:cxnLst/>
              <a:rect l="l" t="t" r="r" b="b"/>
              <a:pathLst>
                <a:path w="15" h="5" extrusionOk="0">
                  <a:moveTo>
                    <a:pt x="0" y="5"/>
                  </a:moveTo>
                  <a:lnTo>
                    <a:pt x="11" y="5"/>
                  </a:lnTo>
                  <a:lnTo>
                    <a:pt x="15" y="0"/>
                  </a:lnTo>
                  <a:lnTo>
                    <a:pt x="7" y="3"/>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19" name="Google Shape;2914;p3">
              <a:extLst>
                <a:ext uri="{FF2B5EF4-FFF2-40B4-BE49-F238E27FC236}">
                  <a16:creationId xmlns:a16="http://schemas.microsoft.com/office/drawing/2014/main" id="{B197EF0C-20D0-D041-82F7-811D374533D3}"/>
                </a:ext>
              </a:extLst>
            </p:cNvPr>
            <p:cNvSpPr/>
            <p:nvPr/>
          </p:nvSpPr>
          <p:spPr>
            <a:xfrm>
              <a:off x="7259538" y="4524776"/>
              <a:ext cx="21775" cy="3621"/>
            </a:xfrm>
            <a:custGeom>
              <a:avLst/>
              <a:gdLst/>
              <a:ahLst/>
              <a:cxnLst/>
              <a:rect l="l" t="t" r="r" b="b"/>
              <a:pathLst>
                <a:path w="6" h="120000" extrusionOk="0">
                  <a:moveTo>
                    <a:pt x="4" y="0"/>
                  </a:moveTo>
                  <a:lnTo>
                    <a:pt x="0" y="0"/>
                  </a:lnTo>
                  <a:lnTo>
                    <a:pt x="4" y="0"/>
                  </a:lnTo>
                  <a:lnTo>
                    <a:pt x="6" y="0"/>
                  </a:lnTo>
                  <a:lnTo>
                    <a:pt x="4"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20" name="Google Shape;2915;p3">
              <a:extLst>
                <a:ext uri="{FF2B5EF4-FFF2-40B4-BE49-F238E27FC236}">
                  <a16:creationId xmlns:a16="http://schemas.microsoft.com/office/drawing/2014/main" id="{30C466A9-243B-50EB-3511-0BA89C580606}"/>
                </a:ext>
              </a:extLst>
            </p:cNvPr>
            <p:cNvSpPr/>
            <p:nvPr/>
          </p:nvSpPr>
          <p:spPr>
            <a:xfrm>
              <a:off x="7252280" y="4532018"/>
              <a:ext cx="83470" cy="25349"/>
            </a:xfrm>
            <a:custGeom>
              <a:avLst/>
              <a:gdLst/>
              <a:ahLst/>
              <a:cxnLst/>
              <a:rect l="l" t="t" r="r" b="b"/>
              <a:pathLst>
                <a:path w="23" h="7" extrusionOk="0">
                  <a:moveTo>
                    <a:pt x="0" y="0"/>
                  </a:moveTo>
                  <a:lnTo>
                    <a:pt x="0" y="7"/>
                  </a:lnTo>
                  <a:lnTo>
                    <a:pt x="6" y="7"/>
                  </a:lnTo>
                  <a:lnTo>
                    <a:pt x="15" y="7"/>
                  </a:lnTo>
                  <a:lnTo>
                    <a:pt x="23" y="0"/>
                  </a:lnTo>
                  <a:lnTo>
                    <a:pt x="15" y="0"/>
                  </a:lnTo>
                  <a:lnTo>
                    <a:pt x="8" y="2"/>
                  </a:lnTo>
                  <a:lnTo>
                    <a:pt x="6" y="0"/>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6021" name="Google Shape;2916;p3">
              <a:extLst>
                <a:ext uri="{FF2B5EF4-FFF2-40B4-BE49-F238E27FC236}">
                  <a16:creationId xmlns:a16="http://schemas.microsoft.com/office/drawing/2014/main" id="{B6F777E4-1367-347A-8905-95179D5F2FEC}"/>
                </a:ext>
              </a:extLst>
            </p:cNvPr>
            <p:cNvCxnSpPr/>
            <p:nvPr/>
          </p:nvCxnSpPr>
          <p:spPr>
            <a:xfrm>
              <a:off x="7230506" y="4564609"/>
              <a:ext cx="14516" cy="3621"/>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6022" name="Google Shape;2917;p3">
              <a:extLst>
                <a:ext uri="{FF2B5EF4-FFF2-40B4-BE49-F238E27FC236}">
                  <a16:creationId xmlns:a16="http://schemas.microsoft.com/office/drawing/2014/main" id="{8738F5BE-023B-4EB8-B1EA-770953863A3A}"/>
                </a:ext>
              </a:extLst>
            </p:cNvPr>
            <p:cNvSpPr/>
            <p:nvPr/>
          </p:nvSpPr>
          <p:spPr>
            <a:xfrm>
              <a:off x="7208730" y="4571852"/>
              <a:ext cx="83470" cy="50698"/>
            </a:xfrm>
            <a:custGeom>
              <a:avLst/>
              <a:gdLst/>
              <a:ahLst/>
              <a:cxnLst/>
              <a:rect l="l" t="t" r="r" b="b"/>
              <a:pathLst>
                <a:path w="23" h="14" extrusionOk="0">
                  <a:moveTo>
                    <a:pt x="0" y="7"/>
                  </a:moveTo>
                  <a:lnTo>
                    <a:pt x="0" y="9"/>
                  </a:lnTo>
                  <a:lnTo>
                    <a:pt x="4" y="9"/>
                  </a:lnTo>
                  <a:lnTo>
                    <a:pt x="6" y="14"/>
                  </a:lnTo>
                  <a:lnTo>
                    <a:pt x="18" y="9"/>
                  </a:lnTo>
                  <a:lnTo>
                    <a:pt x="20" y="5"/>
                  </a:lnTo>
                  <a:lnTo>
                    <a:pt x="23" y="0"/>
                  </a:lnTo>
                  <a:lnTo>
                    <a:pt x="10" y="0"/>
                  </a:lnTo>
                  <a:lnTo>
                    <a:pt x="10" y="5"/>
                  </a:lnTo>
                  <a:lnTo>
                    <a:pt x="4" y="7"/>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6023" name="Google Shape;2918;p3">
              <a:extLst>
                <a:ext uri="{FF2B5EF4-FFF2-40B4-BE49-F238E27FC236}">
                  <a16:creationId xmlns:a16="http://schemas.microsoft.com/office/drawing/2014/main" id="{74149901-96C9-C135-DE7E-EE394CC28575}"/>
                </a:ext>
              </a:extLst>
            </p:cNvPr>
            <p:cNvCxnSpPr/>
            <p:nvPr/>
          </p:nvCxnSpPr>
          <p:spPr>
            <a:xfrm>
              <a:off x="7190585" y="4517533"/>
              <a:ext cx="61696" cy="3621"/>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6024" name="Google Shape;2919;p3">
              <a:extLst>
                <a:ext uri="{FF2B5EF4-FFF2-40B4-BE49-F238E27FC236}">
                  <a16:creationId xmlns:a16="http://schemas.microsoft.com/office/drawing/2014/main" id="{6F4794DF-0531-C877-2CF4-E60B0786EEE8}"/>
                </a:ext>
              </a:extLst>
            </p:cNvPr>
            <p:cNvSpPr/>
            <p:nvPr/>
          </p:nvSpPr>
          <p:spPr>
            <a:xfrm>
              <a:off x="7168810" y="4506669"/>
              <a:ext cx="7258" cy="18106"/>
            </a:xfrm>
            <a:custGeom>
              <a:avLst/>
              <a:gdLst/>
              <a:ahLst/>
              <a:cxnLst/>
              <a:rect l="l" t="t" r="r" b="b"/>
              <a:pathLst>
                <a:path w="2" h="5" extrusionOk="0">
                  <a:moveTo>
                    <a:pt x="0" y="0"/>
                  </a:moveTo>
                  <a:lnTo>
                    <a:pt x="2" y="5"/>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25" name="Google Shape;2920;p3">
              <a:extLst>
                <a:ext uri="{FF2B5EF4-FFF2-40B4-BE49-F238E27FC236}">
                  <a16:creationId xmlns:a16="http://schemas.microsoft.com/office/drawing/2014/main" id="{5DD603A6-EA97-4203-2EA9-F5B301BD2D77}"/>
                </a:ext>
              </a:extLst>
            </p:cNvPr>
            <p:cNvSpPr/>
            <p:nvPr/>
          </p:nvSpPr>
          <p:spPr>
            <a:xfrm>
              <a:off x="7176069" y="4506669"/>
              <a:ext cx="54437" cy="18106"/>
            </a:xfrm>
            <a:custGeom>
              <a:avLst/>
              <a:gdLst/>
              <a:ahLst/>
              <a:cxnLst/>
              <a:rect l="l" t="t" r="r" b="b"/>
              <a:pathLst>
                <a:path w="15" h="5" extrusionOk="0">
                  <a:moveTo>
                    <a:pt x="0" y="5"/>
                  </a:moveTo>
                  <a:lnTo>
                    <a:pt x="4" y="5"/>
                  </a:lnTo>
                  <a:lnTo>
                    <a:pt x="15" y="0"/>
                  </a:lnTo>
                  <a:lnTo>
                    <a:pt x="6" y="3"/>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26" name="Google Shape;2921;p3">
              <a:extLst>
                <a:ext uri="{FF2B5EF4-FFF2-40B4-BE49-F238E27FC236}">
                  <a16:creationId xmlns:a16="http://schemas.microsoft.com/office/drawing/2014/main" id="{1D7307A2-11CD-CD44-9EED-2F8FD8EDF3C3}"/>
                </a:ext>
              </a:extLst>
            </p:cNvPr>
            <p:cNvSpPr/>
            <p:nvPr/>
          </p:nvSpPr>
          <p:spPr>
            <a:xfrm>
              <a:off x="7063565" y="4539261"/>
              <a:ext cx="36292" cy="18106"/>
            </a:xfrm>
            <a:custGeom>
              <a:avLst/>
              <a:gdLst/>
              <a:ahLst/>
              <a:cxnLst/>
              <a:rect l="l" t="t" r="r" b="b"/>
              <a:pathLst>
                <a:path w="10" h="5" extrusionOk="0">
                  <a:moveTo>
                    <a:pt x="0" y="5"/>
                  </a:moveTo>
                  <a:lnTo>
                    <a:pt x="4" y="5"/>
                  </a:lnTo>
                  <a:lnTo>
                    <a:pt x="10" y="0"/>
                  </a:lnTo>
                  <a:lnTo>
                    <a:pt x="4" y="3"/>
                  </a:lnTo>
                  <a:lnTo>
                    <a:pt x="0" y="3"/>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27" name="Google Shape;2922;p3">
              <a:extLst>
                <a:ext uri="{FF2B5EF4-FFF2-40B4-BE49-F238E27FC236}">
                  <a16:creationId xmlns:a16="http://schemas.microsoft.com/office/drawing/2014/main" id="{D48EEA8A-3A9B-6615-BFF6-4D8244AD3DBF}"/>
                </a:ext>
              </a:extLst>
            </p:cNvPr>
            <p:cNvSpPr/>
            <p:nvPr/>
          </p:nvSpPr>
          <p:spPr>
            <a:xfrm>
              <a:off x="7034532" y="4524776"/>
              <a:ext cx="112503" cy="14485"/>
            </a:xfrm>
            <a:custGeom>
              <a:avLst/>
              <a:gdLst/>
              <a:ahLst/>
              <a:cxnLst/>
              <a:rect l="l" t="t" r="r" b="b"/>
              <a:pathLst>
                <a:path w="31" h="4" extrusionOk="0">
                  <a:moveTo>
                    <a:pt x="0" y="4"/>
                  </a:moveTo>
                  <a:lnTo>
                    <a:pt x="8" y="4"/>
                  </a:lnTo>
                  <a:lnTo>
                    <a:pt x="18" y="2"/>
                  </a:lnTo>
                  <a:lnTo>
                    <a:pt x="20" y="4"/>
                  </a:lnTo>
                  <a:lnTo>
                    <a:pt x="31" y="0"/>
                  </a:lnTo>
                  <a:lnTo>
                    <a:pt x="20" y="0"/>
                  </a:lnTo>
                  <a:lnTo>
                    <a:pt x="10" y="2"/>
                  </a:lnTo>
                  <a:lnTo>
                    <a:pt x="2" y="2"/>
                  </a:lnTo>
                  <a:lnTo>
                    <a:pt x="0" y="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28" name="Google Shape;2923;p3">
              <a:extLst>
                <a:ext uri="{FF2B5EF4-FFF2-40B4-BE49-F238E27FC236}">
                  <a16:creationId xmlns:a16="http://schemas.microsoft.com/office/drawing/2014/main" id="{51E81127-BAA2-7959-0AF6-6D15A3E6C7C9}"/>
                </a:ext>
              </a:extLst>
            </p:cNvPr>
            <p:cNvSpPr/>
            <p:nvPr/>
          </p:nvSpPr>
          <p:spPr>
            <a:xfrm>
              <a:off x="7078081" y="4532018"/>
              <a:ext cx="152424" cy="32591"/>
            </a:xfrm>
            <a:custGeom>
              <a:avLst/>
              <a:gdLst/>
              <a:ahLst/>
              <a:cxnLst/>
              <a:rect l="l" t="t" r="r" b="b"/>
              <a:pathLst>
                <a:path w="42" h="9" extrusionOk="0">
                  <a:moveTo>
                    <a:pt x="0" y="7"/>
                  </a:moveTo>
                  <a:lnTo>
                    <a:pt x="8" y="7"/>
                  </a:lnTo>
                  <a:lnTo>
                    <a:pt x="11" y="7"/>
                  </a:lnTo>
                  <a:lnTo>
                    <a:pt x="15" y="9"/>
                  </a:lnTo>
                  <a:lnTo>
                    <a:pt x="36" y="7"/>
                  </a:lnTo>
                  <a:lnTo>
                    <a:pt x="42" y="2"/>
                  </a:lnTo>
                  <a:lnTo>
                    <a:pt x="36" y="2"/>
                  </a:lnTo>
                  <a:lnTo>
                    <a:pt x="36" y="0"/>
                  </a:lnTo>
                  <a:lnTo>
                    <a:pt x="27" y="2"/>
                  </a:lnTo>
                  <a:lnTo>
                    <a:pt x="31" y="2"/>
                  </a:lnTo>
                  <a:lnTo>
                    <a:pt x="27" y="2"/>
                  </a:lnTo>
                  <a:lnTo>
                    <a:pt x="27" y="7"/>
                  </a:lnTo>
                  <a:lnTo>
                    <a:pt x="23" y="7"/>
                  </a:lnTo>
                  <a:lnTo>
                    <a:pt x="23" y="2"/>
                  </a:lnTo>
                  <a:lnTo>
                    <a:pt x="15" y="0"/>
                  </a:lnTo>
                  <a:lnTo>
                    <a:pt x="6" y="5"/>
                  </a:lnTo>
                  <a:lnTo>
                    <a:pt x="0"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29" name="Google Shape;2924;p3">
              <a:extLst>
                <a:ext uri="{FF2B5EF4-FFF2-40B4-BE49-F238E27FC236}">
                  <a16:creationId xmlns:a16="http://schemas.microsoft.com/office/drawing/2014/main" id="{7AEE7B74-2C2C-CB1B-6383-C08C6C6BDAD1}"/>
                </a:ext>
              </a:extLst>
            </p:cNvPr>
            <p:cNvSpPr/>
            <p:nvPr/>
          </p:nvSpPr>
          <p:spPr>
            <a:xfrm>
              <a:off x="6987353" y="4571852"/>
              <a:ext cx="210490" cy="90531"/>
            </a:xfrm>
            <a:custGeom>
              <a:avLst/>
              <a:gdLst/>
              <a:ahLst/>
              <a:cxnLst/>
              <a:rect l="l" t="t" r="r" b="b"/>
              <a:pathLst>
                <a:path w="58" h="25" extrusionOk="0">
                  <a:moveTo>
                    <a:pt x="2" y="14"/>
                  </a:moveTo>
                  <a:lnTo>
                    <a:pt x="2" y="16"/>
                  </a:lnTo>
                  <a:lnTo>
                    <a:pt x="17" y="16"/>
                  </a:lnTo>
                  <a:lnTo>
                    <a:pt x="2" y="18"/>
                  </a:lnTo>
                  <a:lnTo>
                    <a:pt x="0" y="23"/>
                  </a:lnTo>
                  <a:lnTo>
                    <a:pt x="8" y="23"/>
                  </a:lnTo>
                  <a:lnTo>
                    <a:pt x="4" y="25"/>
                  </a:lnTo>
                  <a:lnTo>
                    <a:pt x="33" y="23"/>
                  </a:lnTo>
                  <a:lnTo>
                    <a:pt x="40" y="25"/>
                  </a:lnTo>
                  <a:lnTo>
                    <a:pt x="44" y="25"/>
                  </a:lnTo>
                  <a:lnTo>
                    <a:pt x="56" y="18"/>
                  </a:lnTo>
                  <a:lnTo>
                    <a:pt x="48" y="16"/>
                  </a:lnTo>
                  <a:lnTo>
                    <a:pt x="48" y="14"/>
                  </a:lnTo>
                  <a:lnTo>
                    <a:pt x="50" y="14"/>
                  </a:lnTo>
                  <a:lnTo>
                    <a:pt x="50" y="7"/>
                  </a:lnTo>
                  <a:lnTo>
                    <a:pt x="58" y="5"/>
                  </a:lnTo>
                  <a:lnTo>
                    <a:pt x="52" y="0"/>
                  </a:lnTo>
                  <a:lnTo>
                    <a:pt x="44" y="7"/>
                  </a:lnTo>
                  <a:lnTo>
                    <a:pt x="33" y="5"/>
                  </a:lnTo>
                  <a:lnTo>
                    <a:pt x="27" y="7"/>
                  </a:lnTo>
                  <a:lnTo>
                    <a:pt x="27" y="5"/>
                  </a:lnTo>
                  <a:lnTo>
                    <a:pt x="25" y="5"/>
                  </a:lnTo>
                  <a:lnTo>
                    <a:pt x="10" y="7"/>
                  </a:lnTo>
                  <a:lnTo>
                    <a:pt x="6" y="12"/>
                  </a:lnTo>
                  <a:lnTo>
                    <a:pt x="2" y="12"/>
                  </a:lnTo>
                  <a:lnTo>
                    <a:pt x="2" y="1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30" name="Google Shape;2925;p3">
              <a:extLst>
                <a:ext uri="{FF2B5EF4-FFF2-40B4-BE49-F238E27FC236}">
                  <a16:creationId xmlns:a16="http://schemas.microsoft.com/office/drawing/2014/main" id="{E6EC5810-32E7-8B86-69BE-B7EE14DB8130}"/>
                </a:ext>
              </a:extLst>
            </p:cNvPr>
            <p:cNvSpPr/>
            <p:nvPr/>
          </p:nvSpPr>
          <p:spPr>
            <a:xfrm>
              <a:off x="6918400" y="4564609"/>
              <a:ext cx="159682" cy="57940"/>
            </a:xfrm>
            <a:custGeom>
              <a:avLst/>
              <a:gdLst/>
              <a:ahLst/>
              <a:cxnLst/>
              <a:rect l="l" t="t" r="r" b="b"/>
              <a:pathLst>
                <a:path w="44" h="16" extrusionOk="0">
                  <a:moveTo>
                    <a:pt x="0" y="11"/>
                  </a:moveTo>
                  <a:lnTo>
                    <a:pt x="4" y="11"/>
                  </a:lnTo>
                  <a:lnTo>
                    <a:pt x="4" y="16"/>
                  </a:lnTo>
                  <a:lnTo>
                    <a:pt x="13" y="16"/>
                  </a:lnTo>
                  <a:lnTo>
                    <a:pt x="23" y="9"/>
                  </a:lnTo>
                  <a:lnTo>
                    <a:pt x="44" y="7"/>
                  </a:lnTo>
                  <a:lnTo>
                    <a:pt x="40" y="2"/>
                  </a:lnTo>
                  <a:lnTo>
                    <a:pt x="29" y="0"/>
                  </a:lnTo>
                  <a:lnTo>
                    <a:pt x="15" y="2"/>
                  </a:lnTo>
                  <a:lnTo>
                    <a:pt x="15" y="7"/>
                  </a:lnTo>
                  <a:lnTo>
                    <a:pt x="7" y="9"/>
                  </a:lnTo>
                  <a:lnTo>
                    <a:pt x="0" y="11"/>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31" name="Google Shape;2926;p3">
              <a:extLst>
                <a:ext uri="{FF2B5EF4-FFF2-40B4-BE49-F238E27FC236}">
                  <a16:creationId xmlns:a16="http://schemas.microsoft.com/office/drawing/2014/main" id="{E5C5AE2C-147B-8E52-B279-B49B1D4B5C9F}"/>
                </a:ext>
              </a:extLst>
            </p:cNvPr>
            <p:cNvSpPr/>
            <p:nvPr/>
          </p:nvSpPr>
          <p:spPr>
            <a:xfrm>
              <a:off x="7433737" y="5028128"/>
              <a:ext cx="47178" cy="10864"/>
            </a:xfrm>
            <a:custGeom>
              <a:avLst/>
              <a:gdLst/>
              <a:ahLst/>
              <a:cxnLst/>
              <a:rect l="l" t="t" r="r" b="b"/>
              <a:pathLst>
                <a:path w="13" h="3" extrusionOk="0">
                  <a:moveTo>
                    <a:pt x="0" y="0"/>
                  </a:moveTo>
                  <a:lnTo>
                    <a:pt x="6" y="3"/>
                  </a:lnTo>
                  <a:lnTo>
                    <a:pt x="13" y="3"/>
                  </a:lnTo>
                  <a:lnTo>
                    <a:pt x="6" y="0"/>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32" name="Google Shape;2927;p3">
              <a:extLst>
                <a:ext uri="{FF2B5EF4-FFF2-40B4-BE49-F238E27FC236}">
                  <a16:creationId xmlns:a16="http://schemas.microsoft.com/office/drawing/2014/main" id="{6D0F473A-D13E-6A10-6CB9-6FC8FC1FCA72}"/>
                </a:ext>
              </a:extLst>
            </p:cNvPr>
            <p:cNvSpPr/>
            <p:nvPr/>
          </p:nvSpPr>
          <p:spPr>
            <a:xfrm>
              <a:off x="7419220" y="5086068"/>
              <a:ext cx="29033" cy="18106"/>
            </a:xfrm>
            <a:custGeom>
              <a:avLst/>
              <a:gdLst/>
              <a:ahLst/>
              <a:cxnLst/>
              <a:rect l="l" t="t" r="r" b="b"/>
              <a:pathLst>
                <a:path w="8" h="5" extrusionOk="0">
                  <a:moveTo>
                    <a:pt x="0" y="2"/>
                  </a:moveTo>
                  <a:lnTo>
                    <a:pt x="4" y="5"/>
                  </a:lnTo>
                  <a:lnTo>
                    <a:pt x="8" y="2"/>
                  </a:lnTo>
                  <a:lnTo>
                    <a:pt x="2" y="2"/>
                  </a:lnTo>
                  <a:lnTo>
                    <a:pt x="2" y="0"/>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33" name="Google Shape;2928;p3">
              <a:extLst>
                <a:ext uri="{FF2B5EF4-FFF2-40B4-BE49-F238E27FC236}">
                  <a16:creationId xmlns:a16="http://schemas.microsoft.com/office/drawing/2014/main" id="{FB0C9EF0-4CE8-5448-303E-F01005F02F3A}"/>
                </a:ext>
              </a:extLst>
            </p:cNvPr>
            <p:cNvSpPr/>
            <p:nvPr/>
          </p:nvSpPr>
          <p:spPr>
            <a:xfrm>
              <a:off x="7495432" y="4995537"/>
              <a:ext cx="105244" cy="97774"/>
            </a:xfrm>
            <a:custGeom>
              <a:avLst/>
              <a:gdLst/>
              <a:ahLst/>
              <a:cxnLst/>
              <a:rect l="l" t="t" r="r" b="b"/>
              <a:pathLst>
                <a:path w="29" h="27" extrusionOk="0">
                  <a:moveTo>
                    <a:pt x="0" y="18"/>
                  </a:moveTo>
                  <a:lnTo>
                    <a:pt x="0" y="21"/>
                  </a:lnTo>
                  <a:lnTo>
                    <a:pt x="19" y="21"/>
                  </a:lnTo>
                  <a:lnTo>
                    <a:pt x="14" y="25"/>
                  </a:lnTo>
                  <a:lnTo>
                    <a:pt x="19" y="25"/>
                  </a:lnTo>
                  <a:lnTo>
                    <a:pt x="21" y="21"/>
                  </a:lnTo>
                  <a:lnTo>
                    <a:pt x="23" y="21"/>
                  </a:lnTo>
                  <a:lnTo>
                    <a:pt x="21" y="25"/>
                  </a:lnTo>
                  <a:lnTo>
                    <a:pt x="23" y="25"/>
                  </a:lnTo>
                  <a:lnTo>
                    <a:pt x="23" y="27"/>
                  </a:lnTo>
                  <a:lnTo>
                    <a:pt x="27" y="27"/>
                  </a:lnTo>
                  <a:lnTo>
                    <a:pt x="29" y="21"/>
                  </a:lnTo>
                  <a:lnTo>
                    <a:pt x="27" y="21"/>
                  </a:lnTo>
                  <a:lnTo>
                    <a:pt x="29" y="18"/>
                  </a:lnTo>
                  <a:lnTo>
                    <a:pt x="23" y="21"/>
                  </a:lnTo>
                  <a:lnTo>
                    <a:pt x="29" y="16"/>
                  </a:lnTo>
                  <a:lnTo>
                    <a:pt x="27" y="16"/>
                  </a:lnTo>
                  <a:lnTo>
                    <a:pt x="29" y="12"/>
                  </a:lnTo>
                  <a:lnTo>
                    <a:pt x="21" y="12"/>
                  </a:lnTo>
                  <a:lnTo>
                    <a:pt x="21" y="9"/>
                  </a:lnTo>
                  <a:lnTo>
                    <a:pt x="21" y="7"/>
                  </a:lnTo>
                  <a:lnTo>
                    <a:pt x="14" y="9"/>
                  </a:lnTo>
                  <a:lnTo>
                    <a:pt x="23" y="0"/>
                  </a:lnTo>
                  <a:lnTo>
                    <a:pt x="21" y="0"/>
                  </a:lnTo>
                  <a:lnTo>
                    <a:pt x="6" y="16"/>
                  </a:lnTo>
                  <a:lnTo>
                    <a:pt x="2" y="18"/>
                  </a:lnTo>
                  <a:lnTo>
                    <a:pt x="0" y="18"/>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34" name="Google Shape;2929;p3">
              <a:extLst>
                <a:ext uri="{FF2B5EF4-FFF2-40B4-BE49-F238E27FC236}">
                  <a16:creationId xmlns:a16="http://schemas.microsoft.com/office/drawing/2014/main" id="{5031CF6A-0585-5698-2408-4C4CBCB3C268}"/>
                </a:ext>
              </a:extLst>
            </p:cNvPr>
            <p:cNvSpPr/>
            <p:nvPr/>
          </p:nvSpPr>
          <p:spPr>
            <a:xfrm>
              <a:off x="7281313" y="4897763"/>
              <a:ext cx="10887" cy="10864"/>
            </a:xfrm>
            <a:custGeom>
              <a:avLst/>
              <a:gdLst/>
              <a:ahLst/>
              <a:cxnLst/>
              <a:rect l="l" t="t" r="r" b="b"/>
              <a:pathLst>
                <a:path w="3" h="3" extrusionOk="0">
                  <a:moveTo>
                    <a:pt x="0" y="0"/>
                  </a:moveTo>
                  <a:lnTo>
                    <a:pt x="0" y="3"/>
                  </a:lnTo>
                  <a:lnTo>
                    <a:pt x="3"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35" name="Google Shape;2930;p3">
              <a:extLst>
                <a:ext uri="{FF2B5EF4-FFF2-40B4-BE49-F238E27FC236}">
                  <a16:creationId xmlns:a16="http://schemas.microsoft.com/office/drawing/2014/main" id="{C8A331DE-2376-7F4F-DF42-41988A2D1526}"/>
                </a:ext>
              </a:extLst>
            </p:cNvPr>
            <p:cNvSpPr/>
            <p:nvPr/>
          </p:nvSpPr>
          <p:spPr>
            <a:xfrm>
              <a:off x="7208730" y="4962945"/>
              <a:ext cx="14516" cy="10864"/>
            </a:xfrm>
            <a:custGeom>
              <a:avLst/>
              <a:gdLst/>
              <a:ahLst/>
              <a:cxnLst/>
              <a:rect l="l" t="t" r="r" b="b"/>
              <a:pathLst>
                <a:path w="4" h="3" extrusionOk="0">
                  <a:moveTo>
                    <a:pt x="0" y="0"/>
                  </a:moveTo>
                  <a:lnTo>
                    <a:pt x="4" y="3"/>
                  </a:lnTo>
                  <a:lnTo>
                    <a:pt x="4" y="0"/>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36" name="Google Shape;2931;p3">
              <a:extLst>
                <a:ext uri="{FF2B5EF4-FFF2-40B4-BE49-F238E27FC236}">
                  <a16:creationId xmlns:a16="http://schemas.microsoft.com/office/drawing/2014/main" id="{8F17775C-8D0A-B08E-0BB5-692648E81044}"/>
                </a:ext>
              </a:extLst>
            </p:cNvPr>
            <p:cNvSpPr/>
            <p:nvPr/>
          </p:nvSpPr>
          <p:spPr>
            <a:xfrm>
              <a:off x="6486533" y="4571852"/>
              <a:ext cx="1106886" cy="619232"/>
            </a:xfrm>
            <a:custGeom>
              <a:avLst/>
              <a:gdLst/>
              <a:ahLst/>
              <a:cxnLst/>
              <a:rect l="l" t="t" r="r" b="b"/>
              <a:pathLst>
                <a:path w="305" h="171" extrusionOk="0">
                  <a:moveTo>
                    <a:pt x="242" y="151"/>
                  </a:moveTo>
                  <a:lnTo>
                    <a:pt x="253" y="151"/>
                  </a:lnTo>
                  <a:lnTo>
                    <a:pt x="251" y="151"/>
                  </a:lnTo>
                  <a:lnTo>
                    <a:pt x="253" y="151"/>
                  </a:lnTo>
                  <a:lnTo>
                    <a:pt x="244" y="156"/>
                  </a:lnTo>
                  <a:lnTo>
                    <a:pt x="244" y="162"/>
                  </a:lnTo>
                  <a:lnTo>
                    <a:pt x="253" y="156"/>
                  </a:lnTo>
                  <a:lnTo>
                    <a:pt x="267" y="151"/>
                  </a:lnTo>
                  <a:lnTo>
                    <a:pt x="274" y="147"/>
                  </a:lnTo>
                  <a:lnTo>
                    <a:pt x="274" y="144"/>
                  </a:lnTo>
                  <a:lnTo>
                    <a:pt x="274" y="142"/>
                  </a:lnTo>
                  <a:lnTo>
                    <a:pt x="267" y="147"/>
                  </a:lnTo>
                  <a:lnTo>
                    <a:pt x="259" y="147"/>
                  </a:lnTo>
                  <a:lnTo>
                    <a:pt x="253" y="144"/>
                  </a:lnTo>
                  <a:lnTo>
                    <a:pt x="257" y="138"/>
                  </a:lnTo>
                  <a:lnTo>
                    <a:pt x="253" y="138"/>
                  </a:lnTo>
                  <a:lnTo>
                    <a:pt x="251" y="135"/>
                  </a:lnTo>
                  <a:lnTo>
                    <a:pt x="261" y="133"/>
                  </a:lnTo>
                  <a:lnTo>
                    <a:pt x="259" y="129"/>
                  </a:lnTo>
                  <a:lnTo>
                    <a:pt x="242" y="133"/>
                  </a:lnTo>
                  <a:lnTo>
                    <a:pt x="228" y="142"/>
                  </a:lnTo>
                  <a:lnTo>
                    <a:pt x="238" y="133"/>
                  </a:lnTo>
                  <a:lnTo>
                    <a:pt x="249" y="129"/>
                  </a:lnTo>
                  <a:lnTo>
                    <a:pt x="251" y="129"/>
                  </a:lnTo>
                  <a:lnTo>
                    <a:pt x="253" y="124"/>
                  </a:lnTo>
                  <a:lnTo>
                    <a:pt x="265" y="124"/>
                  </a:lnTo>
                  <a:lnTo>
                    <a:pt x="282" y="124"/>
                  </a:lnTo>
                  <a:lnTo>
                    <a:pt x="290" y="117"/>
                  </a:lnTo>
                  <a:lnTo>
                    <a:pt x="305" y="115"/>
                  </a:lnTo>
                  <a:lnTo>
                    <a:pt x="305" y="104"/>
                  </a:lnTo>
                  <a:lnTo>
                    <a:pt x="301" y="104"/>
                  </a:lnTo>
                  <a:lnTo>
                    <a:pt x="301" y="102"/>
                  </a:lnTo>
                  <a:lnTo>
                    <a:pt x="297" y="102"/>
                  </a:lnTo>
                  <a:lnTo>
                    <a:pt x="301" y="99"/>
                  </a:lnTo>
                  <a:lnTo>
                    <a:pt x="297" y="99"/>
                  </a:lnTo>
                  <a:lnTo>
                    <a:pt x="297" y="95"/>
                  </a:lnTo>
                  <a:lnTo>
                    <a:pt x="290" y="95"/>
                  </a:lnTo>
                  <a:lnTo>
                    <a:pt x="292" y="93"/>
                  </a:lnTo>
                  <a:lnTo>
                    <a:pt x="288" y="90"/>
                  </a:lnTo>
                  <a:lnTo>
                    <a:pt x="292" y="86"/>
                  </a:lnTo>
                  <a:lnTo>
                    <a:pt x="288" y="68"/>
                  </a:lnTo>
                  <a:lnTo>
                    <a:pt x="282" y="72"/>
                  </a:lnTo>
                  <a:lnTo>
                    <a:pt x="282" y="75"/>
                  </a:lnTo>
                  <a:lnTo>
                    <a:pt x="270" y="81"/>
                  </a:lnTo>
                  <a:lnTo>
                    <a:pt x="267" y="75"/>
                  </a:lnTo>
                  <a:lnTo>
                    <a:pt x="270" y="66"/>
                  </a:lnTo>
                  <a:lnTo>
                    <a:pt x="265" y="66"/>
                  </a:lnTo>
                  <a:lnTo>
                    <a:pt x="265" y="61"/>
                  </a:lnTo>
                  <a:lnTo>
                    <a:pt x="259" y="59"/>
                  </a:lnTo>
                  <a:lnTo>
                    <a:pt x="249" y="57"/>
                  </a:lnTo>
                  <a:lnTo>
                    <a:pt x="242" y="59"/>
                  </a:lnTo>
                  <a:lnTo>
                    <a:pt x="238" y="66"/>
                  </a:lnTo>
                  <a:lnTo>
                    <a:pt x="236" y="72"/>
                  </a:lnTo>
                  <a:lnTo>
                    <a:pt x="230" y="77"/>
                  </a:lnTo>
                  <a:lnTo>
                    <a:pt x="234" y="81"/>
                  </a:lnTo>
                  <a:lnTo>
                    <a:pt x="228" y="93"/>
                  </a:lnTo>
                  <a:lnTo>
                    <a:pt x="213" y="99"/>
                  </a:lnTo>
                  <a:lnTo>
                    <a:pt x="211" y="115"/>
                  </a:lnTo>
                  <a:lnTo>
                    <a:pt x="203" y="117"/>
                  </a:lnTo>
                  <a:lnTo>
                    <a:pt x="196" y="108"/>
                  </a:lnTo>
                  <a:lnTo>
                    <a:pt x="205" y="99"/>
                  </a:lnTo>
                  <a:lnTo>
                    <a:pt x="194" y="95"/>
                  </a:lnTo>
                  <a:lnTo>
                    <a:pt x="178" y="86"/>
                  </a:lnTo>
                  <a:lnTo>
                    <a:pt x="171" y="86"/>
                  </a:lnTo>
                  <a:lnTo>
                    <a:pt x="174" y="77"/>
                  </a:lnTo>
                  <a:lnTo>
                    <a:pt x="169" y="77"/>
                  </a:lnTo>
                  <a:lnTo>
                    <a:pt x="169" y="75"/>
                  </a:lnTo>
                  <a:lnTo>
                    <a:pt x="180" y="66"/>
                  </a:lnTo>
                  <a:lnTo>
                    <a:pt x="188" y="59"/>
                  </a:lnTo>
                  <a:lnTo>
                    <a:pt x="190" y="57"/>
                  </a:lnTo>
                  <a:lnTo>
                    <a:pt x="199" y="57"/>
                  </a:lnTo>
                  <a:lnTo>
                    <a:pt x="205" y="50"/>
                  </a:lnTo>
                  <a:lnTo>
                    <a:pt x="211" y="50"/>
                  </a:lnTo>
                  <a:lnTo>
                    <a:pt x="219" y="43"/>
                  </a:lnTo>
                  <a:lnTo>
                    <a:pt x="228" y="39"/>
                  </a:lnTo>
                  <a:lnTo>
                    <a:pt x="230" y="39"/>
                  </a:lnTo>
                  <a:lnTo>
                    <a:pt x="236" y="39"/>
                  </a:lnTo>
                  <a:lnTo>
                    <a:pt x="249" y="34"/>
                  </a:lnTo>
                  <a:lnTo>
                    <a:pt x="251" y="32"/>
                  </a:lnTo>
                  <a:lnTo>
                    <a:pt x="249" y="32"/>
                  </a:lnTo>
                  <a:lnTo>
                    <a:pt x="257" y="23"/>
                  </a:lnTo>
                  <a:lnTo>
                    <a:pt x="253" y="23"/>
                  </a:lnTo>
                  <a:lnTo>
                    <a:pt x="244" y="18"/>
                  </a:lnTo>
                  <a:lnTo>
                    <a:pt x="238" y="30"/>
                  </a:lnTo>
                  <a:lnTo>
                    <a:pt x="228" y="34"/>
                  </a:lnTo>
                  <a:lnTo>
                    <a:pt x="228" y="32"/>
                  </a:lnTo>
                  <a:lnTo>
                    <a:pt x="230" y="25"/>
                  </a:lnTo>
                  <a:lnTo>
                    <a:pt x="230" y="23"/>
                  </a:lnTo>
                  <a:lnTo>
                    <a:pt x="226" y="25"/>
                  </a:lnTo>
                  <a:lnTo>
                    <a:pt x="222" y="23"/>
                  </a:lnTo>
                  <a:lnTo>
                    <a:pt x="219" y="18"/>
                  </a:lnTo>
                  <a:lnTo>
                    <a:pt x="226" y="18"/>
                  </a:lnTo>
                  <a:lnTo>
                    <a:pt x="222" y="9"/>
                  </a:lnTo>
                  <a:lnTo>
                    <a:pt x="228" y="9"/>
                  </a:lnTo>
                  <a:lnTo>
                    <a:pt x="228" y="7"/>
                  </a:lnTo>
                  <a:lnTo>
                    <a:pt x="234" y="7"/>
                  </a:lnTo>
                  <a:lnTo>
                    <a:pt x="244" y="0"/>
                  </a:lnTo>
                  <a:lnTo>
                    <a:pt x="236" y="0"/>
                  </a:lnTo>
                  <a:lnTo>
                    <a:pt x="228" y="5"/>
                  </a:lnTo>
                  <a:lnTo>
                    <a:pt x="219" y="9"/>
                  </a:lnTo>
                  <a:lnTo>
                    <a:pt x="209" y="16"/>
                  </a:lnTo>
                  <a:lnTo>
                    <a:pt x="209" y="18"/>
                  </a:lnTo>
                  <a:lnTo>
                    <a:pt x="213" y="23"/>
                  </a:lnTo>
                  <a:lnTo>
                    <a:pt x="209" y="25"/>
                  </a:lnTo>
                  <a:lnTo>
                    <a:pt x="199" y="32"/>
                  </a:lnTo>
                  <a:lnTo>
                    <a:pt x="196" y="32"/>
                  </a:lnTo>
                  <a:lnTo>
                    <a:pt x="199" y="30"/>
                  </a:lnTo>
                  <a:lnTo>
                    <a:pt x="205" y="25"/>
                  </a:lnTo>
                  <a:lnTo>
                    <a:pt x="205" y="23"/>
                  </a:lnTo>
                  <a:lnTo>
                    <a:pt x="203" y="18"/>
                  </a:lnTo>
                  <a:lnTo>
                    <a:pt x="190" y="25"/>
                  </a:lnTo>
                  <a:lnTo>
                    <a:pt x="196" y="25"/>
                  </a:lnTo>
                  <a:lnTo>
                    <a:pt x="188" y="32"/>
                  </a:lnTo>
                  <a:lnTo>
                    <a:pt x="180" y="32"/>
                  </a:lnTo>
                  <a:lnTo>
                    <a:pt x="171" y="30"/>
                  </a:lnTo>
                  <a:lnTo>
                    <a:pt x="171" y="25"/>
                  </a:lnTo>
                  <a:lnTo>
                    <a:pt x="157" y="30"/>
                  </a:lnTo>
                  <a:lnTo>
                    <a:pt x="159" y="30"/>
                  </a:lnTo>
                  <a:lnTo>
                    <a:pt x="157" y="32"/>
                  </a:lnTo>
                  <a:lnTo>
                    <a:pt x="151" y="30"/>
                  </a:lnTo>
                  <a:lnTo>
                    <a:pt x="140" y="32"/>
                  </a:lnTo>
                  <a:lnTo>
                    <a:pt x="132" y="32"/>
                  </a:lnTo>
                  <a:lnTo>
                    <a:pt x="140" y="30"/>
                  </a:lnTo>
                  <a:lnTo>
                    <a:pt x="140" y="25"/>
                  </a:lnTo>
                  <a:lnTo>
                    <a:pt x="126" y="23"/>
                  </a:lnTo>
                  <a:lnTo>
                    <a:pt x="123" y="18"/>
                  </a:lnTo>
                  <a:lnTo>
                    <a:pt x="117" y="18"/>
                  </a:lnTo>
                  <a:lnTo>
                    <a:pt x="111" y="23"/>
                  </a:lnTo>
                  <a:lnTo>
                    <a:pt x="103" y="23"/>
                  </a:lnTo>
                  <a:lnTo>
                    <a:pt x="107" y="18"/>
                  </a:lnTo>
                  <a:lnTo>
                    <a:pt x="103" y="16"/>
                  </a:lnTo>
                  <a:lnTo>
                    <a:pt x="94" y="18"/>
                  </a:lnTo>
                  <a:lnTo>
                    <a:pt x="78" y="23"/>
                  </a:lnTo>
                  <a:lnTo>
                    <a:pt x="71" y="23"/>
                  </a:lnTo>
                  <a:lnTo>
                    <a:pt x="67" y="25"/>
                  </a:lnTo>
                  <a:lnTo>
                    <a:pt x="55" y="23"/>
                  </a:lnTo>
                  <a:lnTo>
                    <a:pt x="0" y="68"/>
                  </a:lnTo>
                  <a:lnTo>
                    <a:pt x="7" y="68"/>
                  </a:lnTo>
                  <a:lnTo>
                    <a:pt x="5" y="72"/>
                  </a:lnTo>
                  <a:lnTo>
                    <a:pt x="7" y="75"/>
                  </a:lnTo>
                  <a:lnTo>
                    <a:pt x="19" y="72"/>
                  </a:lnTo>
                  <a:lnTo>
                    <a:pt x="19" y="77"/>
                  </a:lnTo>
                  <a:lnTo>
                    <a:pt x="15" y="90"/>
                  </a:lnTo>
                  <a:lnTo>
                    <a:pt x="19" y="93"/>
                  </a:lnTo>
                  <a:lnTo>
                    <a:pt x="15" y="99"/>
                  </a:lnTo>
                  <a:lnTo>
                    <a:pt x="7" y="102"/>
                  </a:lnTo>
                  <a:lnTo>
                    <a:pt x="7" y="111"/>
                  </a:lnTo>
                  <a:lnTo>
                    <a:pt x="11" y="111"/>
                  </a:lnTo>
                  <a:lnTo>
                    <a:pt x="7" y="117"/>
                  </a:lnTo>
                  <a:lnTo>
                    <a:pt x="13" y="124"/>
                  </a:lnTo>
                  <a:lnTo>
                    <a:pt x="19" y="129"/>
                  </a:lnTo>
                  <a:lnTo>
                    <a:pt x="132" y="129"/>
                  </a:lnTo>
                  <a:lnTo>
                    <a:pt x="134" y="129"/>
                  </a:lnTo>
                  <a:lnTo>
                    <a:pt x="138" y="133"/>
                  </a:lnTo>
                  <a:lnTo>
                    <a:pt x="155" y="135"/>
                  </a:lnTo>
                  <a:lnTo>
                    <a:pt x="151" y="135"/>
                  </a:lnTo>
                  <a:lnTo>
                    <a:pt x="163" y="129"/>
                  </a:lnTo>
                  <a:lnTo>
                    <a:pt x="169" y="133"/>
                  </a:lnTo>
                  <a:lnTo>
                    <a:pt x="169" y="135"/>
                  </a:lnTo>
                  <a:lnTo>
                    <a:pt x="174" y="135"/>
                  </a:lnTo>
                  <a:lnTo>
                    <a:pt x="171" y="144"/>
                  </a:lnTo>
                  <a:lnTo>
                    <a:pt x="186" y="147"/>
                  </a:lnTo>
                  <a:lnTo>
                    <a:pt x="188" y="153"/>
                  </a:lnTo>
                  <a:lnTo>
                    <a:pt x="186" y="156"/>
                  </a:lnTo>
                  <a:lnTo>
                    <a:pt x="180" y="151"/>
                  </a:lnTo>
                  <a:lnTo>
                    <a:pt x="174" y="162"/>
                  </a:lnTo>
                  <a:lnTo>
                    <a:pt x="171" y="162"/>
                  </a:lnTo>
                  <a:lnTo>
                    <a:pt x="165" y="171"/>
                  </a:lnTo>
                  <a:lnTo>
                    <a:pt x="174" y="167"/>
                  </a:lnTo>
                  <a:lnTo>
                    <a:pt x="188" y="167"/>
                  </a:lnTo>
                  <a:lnTo>
                    <a:pt x="186" y="162"/>
                  </a:lnTo>
                  <a:lnTo>
                    <a:pt x="182" y="162"/>
                  </a:lnTo>
                  <a:lnTo>
                    <a:pt x="186" y="160"/>
                  </a:lnTo>
                  <a:lnTo>
                    <a:pt x="196" y="160"/>
                  </a:lnTo>
                  <a:lnTo>
                    <a:pt x="203" y="156"/>
                  </a:lnTo>
                  <a:lnTo>
                    <a:pt x="209" y="153"/>
                  </a:lnTo>
                  <a:lnTo>
                    <a:pt x="222" y="153"/>
                  </a:lnTo>
                  <a:lnTo>
                    <a:pt x="228" y="151"/>
                  </a:lnTo>
                  <a:lnTo>
                    <a:pt x="236" y="138"/>
                  </a:lnTo>
                  <a:lnTo>
                    <a:pt x="242" y="142"/>
                  </a:lnTo>
                  <a:lnTo>
                    <a:pt x="238" y="151"/>
                  </a:lnTo>
                  <a:lnTo>
                    <a:pt x="240" y="151"/>
                  </a:lnTo>
                  <a:lnTo>
                    <a:pt x="242" y="151"/>
                  </a:lnTo>
                  <a:close/>
                </a:path>
              </a:pathLst>
            </a:custGeom>
            <a:solidFill>
              <a:srgbClr val="A6A6A6"/>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37" name="Google Shape;2932;p3">
              <a:extLst>
                <a:ext uri="{FF2B5EF4-FFF2-40B4-BE49-F238E27FC236}">
                  <a16:creationId xmlns:a16="http://schemas.microsoft.com/office/drawing/2014/main" id="{D175CA7A-C322-4718-88BF-47D4479E4D89}"/>
                </a:ext>
              </a:extLst>
            </p:cNvPr>
            <p:cNvSpPr/>
            <p:nvPr/>
          </p:nvSpPr>
          <p:spPr>
            <a:xfrm>
              <a:off x="8513866" y="5788841"/>
              <a:ext cx="139404" cy="243451"/>
            </a:xfrm>
            <a:custGeom>
              <a:avLst/>
              <a:gdLst/>
              <a:ahLst/>
              <a:cxnLst/>
              <a:rect l="l" t="t" r="r" b="b"/>
              <a:pathLst>
                <a:path w="586" h="869" extrusionOk="0">
                  <a:moveTo>
                    <a:pt x="29" y="653"/>
                  </a:moveTo>
                  <a:cubicBezTo>
                    <a:pt x="29" y="647"/>
                    <a:pt x="22" y="650"/>
                    <a:pt x="18" y="649"/>
                  </a:cubicBezTo>
                  <a:cubicBezTo>
                    <a:pt x="14" y="648"/>
                    <a:pt x="9" y="654"/>
                    <a:pt x="5" y="650"/>
                  </a:cubicBezTo>
                  <a:cubicBezTo>
                    <a:pt x="0" y="649"/>
                    <a:pt x="1" y="644"/>
                    <a:pt x="2" y="640"/>
                  </a:cubicBezTo>
                  <a:cubicBezTo>
                    <a:pt x="2" y="640"/>
                    <a:pt x="2" y="640"/>
                    <a:pt x="2" y="640"/>
                  </a:cubicBezTo>
                  <a:cubicBezTo>
                    <a:pt x="7" y="631"/>
                    <a:pt x="17" y="621"/>
                    <a:pt x="23" y="611"/>
                  </a:cubicBezTo>
                  <a:cubicBezTo>
                    <a:pt x="34" y="599"/>
                    <a:pt x="31" y="582"/>
                    <a:pt x="37" y="568"/>
                  </a:cubicBezTo>
                  <a:cubicBezTo>
                    <a:pt x="31" y="564"/>
                    <a:pt x="35" y="558"/>
                    <a:pt x="35" y="551"/>
                  </a:cubicBezTo>
                  <a:cubicBezTo>
                    <a:pt x="44" y="546"/>
                    <a:pt x="50" y="536"/>
                    <a:pt x="59" y="529"/>
                  </a:cubicBezTo>
                  <a:cubicBezTo>
                    <a:pt x="69" y="519"/>
                    <a:pt x="78" y="510"/>
                    <a:pt x="89" y="501"/>
                  </a:cubicBezTo>
                  <a:cubicBezTo>
                    <a:pt x="102" y="501"/>
                    <a:pt x="99" y="483"/>
                    <a:pt x="106" y="480"/>
                  </a:cubicBezTo>
                  <a:cubicBezTo>
                    <a:pt x="119" y="481"/>
                    <a:pt x="130" y="452"/>
                    <a:pt x="136" y="471"/>
                  </a:cubicBezTo>
                  <a:cubicBezTo>
                    <a:pt x="148" y="477"/>
                    <a:pt x="164" y="472"/>
                    <a:pt x="164" y="456"/>
                  </a:cubicBezTo>
                  <a:cubicBezTo>
                    <a:pt x="165" y="457"/>
                    <a:pt x="179" y="465"/>
                    <a:pt x="184" y="469"/>
                  </a:cubicBezTo>
                  <a:cubicBezTo>
                    <a:pt x="183" y="482"/>
                    <a:pt x="201" y="478"/>
                    <a:pt x="201" y="489"/>
                  </a:cubicBezTo>
                  <a:cubicBezTo>
                    <a:pt x="196" y="504"/>
                    <a:pt x="211" y="511"/>
                    <a:pt x="223" y="504"/>
                  </a:cubicBezTo>
                  <a:cubicBezTo>
                    <a:pt x="226" y="495"/>
                    <a:pt x="236" y="493"/>
                    <a:pt x="239" y="484"/>
                  </a:cubicBezTo>
                  <a:cubicBezTo>
                    <a:pt x="230" y="466"/>
                    <a:pt x="260" y="465"/>
                    <a:pt x="260" y="452"/>
                  </a:cubicBezTo>
                  <a:cubicBezTo>
                    <a:pt x="252" y="446"/>
                    <a:pt x="252" y="441"/>
                    <a:pt x="259" y="434"/>
                  </a:cubicBezTo>
                  <a:cubicBezTo>
                    <a:pt x="276" y="425"/>
                    <a:pt x="269" y="405"/>
                    <a:pt x="284" y="394"/>
                  </a:cubicBezTo>
                  <a:cubicBezTo>
                    <a:pt x="286" y="386"/>
                    <a:pt x="287" y="377"/>
                    <a:pt x="289" y="368"/>
                  </a:cubicBezTo>
                  <a:cubicBezTo>
                    <a:pt x="284" y="357"/>
                    <a:pt x="296" y="357"/>
                    <a:pt x="301" y="351"/>
                  </a:cubicBezTo>
                  <a:cubicBezTo>
                    <a:pt x="296" y="334"/>
                    <a:pt x="321" y="348"/>
                    <a:pt x="323" y="335"/>
                  </a:cubicBezTo>
                  <a:cubicBezTo>
                    <a:pt x="339" y="326"/>
                    <a:pt x="330" y="304"/>
                    <a:pt x="340" y="291"/>
                  </a:cubicBezTo>
                  <a:cubicBezTo>
                    <a:pt x="331" y="285"/>
                    <a:pt x="344" y="280"/>
                    <a:pt x="349" y="275"/>
                  </a:cubicBezTo>
                  <a:cubicBezTo>
                    <a:pt x="368" y="277"/>
                    <a:pt x="366" y="254"/>
                    <a:pt x="364" y="242"/>
                  </a:cubicBezTo>
                  <a:cubicBezTo>
                    <a:pt x="360" y="227"/>
                    <a:pt x="378" y="233"/>
                    <a:pt x="380" y="223"/>
                  </a:cubicBezTo>
                  <a:cubicBezTo>
                    <a:pt x="384" y="207"/>
                    <a:pt x="384" y="189"/>
                    <a:pt x="396" y="177"/>
                  </a:cubicBezTo>
                  <a:cubicBezTo>
                    <a:pt x="405" y="165"/>
                    <a:pt x="408" y="150"/>
                    <a:pt x="421" y="142"/>
                  </a:cubicBezTo>
                  <a:cubicBezTo>
                    <a:pt x="438" y="150"/>
                    <a:pt x="449" y="131"/>
                    <a:pt x="464" y="126"/>
                  </a:cubicBezTo>
                  <a:cubicBezTo>
                    <a:pt x="477" y="119"/>
                    <a:pt x="458" y="109"/>
                    <a:pt x="467" y="100"/>
                  </a:cubicBezTo>
                  <a:cubicBezTo>
                    <a:pt x="466" y="90"/>
                    <a:pt x="476" y="75"/>
                    <a:pt x="463" y="70"/>
                  </a:cubicBezTo>
                  <a:cubicBezTo>
                    <a:pt x="460" y="54"/>
                    <a:pt x="441" y="66"/>
                    <a:pt x="435" y="57"/>
                  </a:cubicBezTo>
                  <a:cubicBezTo>
                    <a:pt x="437" y="40"/>
                    <a:pt x="429" y="23"/>
                    <a:pt x="427" y="6"/>
                  </a:cubicBezTo>
                  <a:cubicBezTo>
                    <a:pt x="438" y="8"/>
                    <a:pt x="456" y="0"/>
                    <a:pt x="459" y="15"/>
                  </a:cubicBezTo>
                  <a:cubicBezTo>
                    <a:pt x="459" y="26"/>
                    <a:pt x="465" y="33"/>
                    <a:pt x="475" y="34"/>
                  </a:cubicBezTo>
                  <a:cubicBezTo>
                    <a:pt x="475" y="40"/>
                    <a:pt x="487" y="41"/>
                    <a:pt x="485" y="50"/>
                  </a:cubicBezTo>
                  <a:cubicBezTo>
                    <a:pt x="491" y="62"/>
                    <a:pt x="483" y="80"/>
                    <a:pt x="499" y="82"/>
                  </a:cubicBezTo>
                  <a:cubicBezTo>
                    <a:pt x="501" y="90"/>
                    <a:pt x="497" y="97"/>
                    <a:pt x="502" y="103"/>
                  </a:cubicBezTo>
                  <a:cubicBezTo>
                    <a:pt x="497" y="115"/>
                    <a:pt x="509" y="123"/>
                    <a:pt x="500" y="133"/>
                  </a:cubicBezTo>
                  <a:cubicBezTo>
                    <a:pt x="497" y="144"/>
                    <a:pt x="495" y="155"/>
                    <a:pt x="499" y="166"/>
                  </a:cubicBezTo>
                  <a:cubicBezTo>
                    <a:pt x="500" y="178"/>
                    <a:pt x="505" y="189"/>
                    <a:pt x="508" y="200"/>
                  </a:cubicBezTo>
                  <a:cubicBezTo>
                    <a:pt x="517" y="209"/>
                    <a:pt x="523" y="222"/>
                    <a:pt x="534" y="230"/>
                  </a:cubicBezTo>
                  <a:cubicBezTo>
                    <a:pt x="540" y="234"/>
                    <a:pt x="549" y="241"/>
                    <a:pt x="536" y="241"/>
                  </a:cubicBezTo>
                  <a:cubicBezTo>
                    <a:pt x="522" y="245"/>
                    <a:pt x="510" y="235"/>
                    <a:pt x="496" y="241"/>
                  </a:cubicBezTo>
                  <a:cubicBezTo>
                    <a:pt x="482" y="243"/>
                    <a:pt x="469" y="241"/>
                    <a:pt x="455" y="238"/>
                  </a:cubicBezTo>
                  <a:cubicBezTo>
                    <a:pt x="443" y="237"/>
                    <a:pt x="432" y="239"/>
                    <a:pt x="428" y="252"/>
                  </a:cubicBezTo>
                  <a:cubicBezTo>
                    <a:pt x="417" y="256"/>
                    <a:pt x="418" y="268"/>
                    <a:pt x="427" y="273"/>
                  </a:cubicBezTo>
                  <a:cubicBezTo>
                    <a:pt x="437" y="283"/>
                    <a:pt x="445" y="295"/>
                    <a:pt x="454" y="305"/>
                  </a:cubicBezTo>
                  <a:cubicBezTo>
                    <a:pt x="463" y="313"/>
                    <a:pt x="473" y="320"/>
                    <a:pt x="482" y="327"/>
                  </a:cubicBezTo>
                  <a:cubicBezTo>
                    <a:pt x="495" y="334"/>
                    <a:pt x="508" y="346"/>
                    <a:pt x="514" y="361"/>
                  </a:cubicBezTo>
                  <a:cubicBezTo>
                    <a:pt x="519" y="372"/>
                    <a:pt x="525" y="383"/>
                    <a:pt x="528" y="395"/>
                  </a:cubicBezTo>
                  <a:cubicBezTo>
                    <a:pt x="531" y="406"/>
                    <a:pt x="546" y="409"/>
                    <a:pt x="535" y="421"/>
                  </a:cubicBezTo>
                  <a:cubicBezTo>
                    <a:pt x="535" y="422"/>
                    <a:pt x="535" y="422"/>
                    <a:pt x="535" y="423"/>
                  </a:cubicBezTo>
                  <a:cubicBezTo>
                    <a:pt x="533" y="424"/>
                    <a:pt x="533" y="424"/>
                    <a:pt x="533" y="424"/>
                  </a:cubicBezTo>
                  <a:cubicBezTo>
                    <a:pt x="528" y="439"/>
                    <a:pt x="509" y="443"/>
                    <a:pt x="508" y="460"/>
                  </a:cubicBezTo>
                  <a:cubicBezTo>
                    <a:pt x="505" y="474"/>
                    <a:pt x="495" y="482"/>
                    <a:pt x="489" y="492"/>
                  </a:cubicBezTo>
                  <a:cubicBezTo>
                    <a:pt x="482" y="502"/>
                    <a:pt x="483" y="517"/>
                    <a:pt x="471" y="522"/>
                  </a:cubicBezTo>
                  <a:cubicBezTo>
                    <a:pt x="457" y="522"/>
                    <a:pt x="443" y="543"/>
                    <a:pt x="463" y="546"/>
                  </a:cubicBezTo>
                  <a:cubicBezTo>
                    <a:pt x="473" y="550"/>
                    <a:pt x="463" y="569"/>
                    <a:pt x="466" y="578"/>
                  </a:cubicBezTo>
                  <a:cubicBezTo>
                    <a:pt x="464" y="587"/>
                    <a:pt x="456" y="596"/>
                    <a:pt x="469" y="599"/>
                  </a:cubicBezTo>
                  <a:cubicBezTo>
                    <a:pt x="475" y="614"/>
                    <a:pt x="470" y="633"/>
                    <a:pt x="478" y="647"/>
                  </a:cubicBezTo>
                  <a:cubicBezTo>
                    <a:pt x="491" y="655"/>
                    <a:pt x="505" y="664"/>
                    <a:pt x="504" y="681"/>
                  </a:cubicBezTo>
                  <a:cubicBezTo>
                    <a:pt x="513" y="693"/>
                    <a:pt x="501" y="685"/>
                    <a:pt x="499" y="691"/>
                  </a:cubicBezTo>
                  <a:cubicBezTo>
                    <a:pt x="504" y="704"/>
                    <a:pt x="515" y="715"/>
                    <a:pt x="525" y="725"/>
                  </a:cubicBezTo>
                  <a:cubicBezTo>
                    <a:pt x="537" y="735"/>
                    <a:pt x="546" y="750"/>
                    <a:pt x="558" y="757"/>
                  </a:cubicBezTo>
                  <a:cubicBezTo>
                    <a:pt x="569" y="757"/>
                    <a:pt x="573" y="768"/>
                    <a:pt x="579" y="775"/>
                  </a:cubicBezTo>
                  <a:cubicBezTo>
                    <a:pt x="576" y="790"/>
                    <a:pt x="577" y="808"/>
                    <a:pt x="584" y="822"/>
                  </a:cubicBezTo>
                  <a:cubicBezTo>
                    <a:pt x="585" y="824"/>
                    <a:pt x="585" y="824"/>
                    <a:pt x="585" y="824"/>
                  </a:cubicBezTo>
                  <a:cubicBezTo>
                    <a:pt x="586" y="824"/>
                    <a:pt x="586" y="824"/>
                    <a:pt x="586" y="824"/>
                  </a:cubicBezTo>
                  <a:cubicBezTo>
                    <a:pt x="586" y="825"/>
                    <a:pt x="585" y="826"/>
                    <a:pt x="585" y="827"/>
                  </a:cubicBezTo>
                  <a:cubicBezTo>
                    <a:pt x="571" y="827"/>
                    <a:pt x="577" y="847"/>
                    <a:pt x="582" y="856"/>
                  </a:cubicBezTo>
                  <a:cubicBezTo>
                    <a:pt x="585" y="866"/>
                    <a:pt x="572" y="869"/>
                    <a:pt x="570" y="860"/>
                  </a:cubicBezTo>
                  <a:cubicBezTo>
                    <a:pt x="556" y="852"/>
                    <a:pt x="541" y="839"/>
                    <a:pt x="524" y="846"/>
                  </a:cubicBezTo>
                  <a:cubicBezTo>
                    <a:pt x="516" y="848"/>
                    <a:pt x="512" y="833"/>
                    <a:pt x="503" y="842"/>
                  </a:cubicBezTo>
                  <a:cubicBezTo>
                    <a:pt x="498" y="841"/>
                    <a:pt x="491" y="841"/>
                    <a:pt x="488" y="841"/>
                  </a:cubicBezTo>
                  <a:cubicBezTo>
                    <a:pt x="488" y="836"/>
                    <a:pt x="485" y="831"/>
                    <a:pt x="481" y="837"/>
                  </a:cubicBezTo>
                  <a:cubicBezTo>
                    <a:pt x="472" y="833"/>
                    <a:pt x="466" y="824"/>
                    <a:pt x="455" y="830"/>
                  </a:cubicBezTo>
                  <a:cubicBezTo>
                    <a:pt x="441" y="828"/>
                    <a:pt x="426" y="830"/>
                    <a:pt x="411" y="829"/>
                  </a:cubicBezTo>
                  <a:cubicBezTo>
                    <a:pt x="396" y="829"/>
                    <a:pt x="381" y="829"/>
                    <a:pt x="367" y="829"/>
                  </a:cubicBezTo>
                  <a:cubicBezTo>
                    <a:pt x="364" y="812"/>
                    <a:pt x="343" y="826"/>
                    <a:pt x="331" y="823"/>
                  </a:cubicBezTo>
                  <a:cubicBezTo>
                    <a:pt x="316" y="825"/>
                    <a:pt x="301" y="815"/>
                    <a:pt x="285" y="820"/>
                  </a:cubicBezTo>
                  <a:cubicBezTo>
                    <a:pt x="273" y="819"/>
                    <a:pt x="260" y="821"/>
                    <a:pt x="247" y="819"/>
                  </a:cubicBezTo>
                  <a:cubicBezTo>
                    <a:pt x="237" y="817"/>
                    <a:pt x="221" y="815"/>
                    <a:pt x="217" y="828"/>
                  </a:cubicBezTo>
                  <a:cubicBezTo>
                    <a:pt x="217" y="828"/>
                    <a:pt x="217" y="829"/>
                    <a:pt x="217" y="829"/>
                  </a:cubicBezTo>
                  <a:cubicBezTo>
                    <a:pt x="200" y="829"/>
                    <a:pt x="182" y="828"/>
                    <a:pt x="165" y="829"/>
                  </a:cubicBezTo>
                  <a:cubicBezTo>
                    <a:pt x="147" y="827"/>
                    <a:pt x="125" y="832"/>
                    <a:pt x="108" y="826"/>
                  </a:cubicBezTo>
                  <a:cubicBezTo>
                    <a:pt x="102" y="824"/>
                    <a:pt x="99" y="813"/>
                    <a:pt x="97" y="809"/>
                  </a:cubicBezTo>
                  <a:cubicBezTo>
                    <a:pt x="96" y="809"/>
                    <a:pt x="96" y="809"/>
                    <a:pt x="96" y="809"/>
                  </a:cubicBezTo>
                  <a:cubicBezTo>
                    <a:pt x="97" y="794"/>
                    <a:pt x="100" y="780"/>
                    <a:pt x="105" y="766"/>
                  </a:cubicBezTo>
                  <a:cubicBezTo>
                    <a:pt x="107" y="760"/>
                    <a:pt x="105" y="753"/>
                    <a:pt x="110" y="748"/>
                  </a:cubicBezTo>
                  <a:cubicBezTo>
                    <a:pt x="106" y="743"/>
                    <a:pt x="103" y="738"/>
                    <a:pt x="98" y="734"/>
                  </a:cubicBezTo>
                  <a:cubicBezTo>
                    <a:pt x="93" y="730"/>
                    <a:pt x="91" y="723"/>
                    <a:pt x="86" y="718"/>
                  </a:cubicBezTo>
                  <a:cubicBezTo>
                    <a:pt x="83" y="715"/>
                    <a:pt x="82" y="708"/>
                    <a:pt x="88" y="708"/>
                  </a:cubicBezTo>
                  <a:cubicBezTo>
                    <a:pt x="93" y="704"/>
                    <a:pt x="91" y="696"/>
                    <a:pt x="91" y="690"/>
                  </a:cubicBezTo>
                  <a:cubicBezTo>
                    <a:pt x="88" y="686"/>
                    <a:pt x="83" y="687"/>
                    <a:pt x="79" y="688"/>
                  </a:cubicBezTo>
                  <a:cubicBezTo>
                    <a:pt x="76" y="690"/>
                    <a:pt x="76" y="695"/>
                    <a:pt x="70" y="694"/>
                  </a:cubicBezTo>
                  <a:cubicBezTo>
                    <a:pt x="60" y="692"/>
                    <a:pt x="51" y="688"/>
                    <a:pt x="42" y="683"/>
                  </a:cubicBezTo>
                  <a:cubicBezTo>
                    <a:pt x="36" y="674"/>
                    <a:pt x="33" y="663"/>
                    <a:pt x="29" y="653"/>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38" name="Google Shape;2933;p3">
              <a:extLst>
                <a:ext uri="{FF2B5EF4-FFF2-40B4-BE49-F238E27FC236}">
                  <a16:creationId xmlns:a16="http://schemas.microsoft.com/office/drawing/2014/main" id="{6D8009B6-BD23-EC06-B15E-84EC3FB2EF92}"/>
                </a:ext>
              </a:extLst>
            </p:cNvPr>
            <p:cNvSpPr/>
            <p:nvPr/>
          </p:nvSpPr>
          <p:spPr>
            <a:xfrm>
              <a:off x="10115667" y="5755997"/>
              <a:ext cx="97987" cy="90531"/>
            </a:xfrm>
            <a:custGeom>
              <a:avLst/>
              <a:gdLst/>
              <a:ahLst/>
              <a:cxnLst/>
              <a:rect l="l" t="t" r="r" b="b"/>
              <a:pathLst>
                <a:path w="27" h="25" extrusionOk="0">
                  <a:moveTo>
                    <a:pt x="0" y="11"/>
                  </a:moveTo>
                  <a:lnTo>
                    <a:pt x="4" y="4"/>
                  </a:lnTo>
                  <a:lnTo>
                    <a:pt x="15" y="4"/>
                  </a:lnTo>
                  <a:lnTo>
                    <a:pt x="17" y="4"/>
                  </a:lnTo>
                  <a:lnTo>
                    <a:pt x="21" y="4"/>
                  </a:lnTo>
                  <a:lnTo>
                    <a:pt x="27" y="0"/>
                  </a:lnTo>
                  <a:lnTo>
                    <a:pt x="27" y="13"/>
                  </a:lnTo>
                  <a:lnTo>
                    <a:pt x="21" y="20"/>
                  </a:lnTo>
                  <a:lnTo>
                    <a:pt x="17" y="22"/>
                  </a:lnTo>
                  <a:lnTo>
                    <a:pt x="12" y="25"/>
                  </a:lnTo>
                  <a:lnTo>
                    <a:pt x="6" y="22"/>
                  </a:lnTo>
                  <a:lnTo>
                    <a:pt x="4" y="16"/>
                  </a:lnTo>
                  <a:lnTo>
                    <a:pt x="2" y="13"/>
                  </a:lnTo>
                  <a:lnTo>
                    <a:pt x="0" y="11"/>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39" name="Google Shape;2934;p3">
              <a:extLst>
                <a:ext uri="{FF2B5EF4-FFF2-40B4-BE49-F238E27FC236}">
                  <a16:creationId xmlns:a16="http://schemas.microsoft.com/office/drawing/2014/main" id="{368BE7B8-1B7B-9A7B-1432-0C042842AFC7}"/>
                </a:ext>
              </a:extLst>
            </p:cNvPr>
            <p:cNvSpPr/>
            <p:nvPr/>
          </p:nvSpPr>
          <p:spPr>
            <a:xfrm>
              <a:off x="8269565" y="5744923"/>
              <a:ext cx="139864" cy="123623"/>
            </a:xfrm>
            <a:custGeom>
              <a:avLst/>
              <a:gdLst/>
              <a:ahLst/>
              <a:cxnLst/>
              <a:rect l="l" t="t" r="r" b="b"/>
              <a:pathLst>
                <a:path w="587" h="440" extrusionOk="0">
                  <a:moveTo>
                    <a:pt x="205" y="426"/>
                  </a:moveTo>
                  <a:cubicBezTo>
                    <a:pt x="204" y="426"/>
                    <a:pt x="204" y="426"/>
                    <a:pt x="203" y="425"/>
                  </a:cubicBezTo>
                  <a:cubicBezTo>
                    <a:pt x="195" y="440"/>
                    <a:pt x="187" y="417"/>
                    <a:pt x="184" y="409"/>
                  </a:cubicBezTo>
                  <a:cubicBezTo>
                    <a:pt x="178" y="407"/>
                    <a:pt x="168" y="396"/>
                    <a:pt x="166" y="393"/>
                  </a:cubicBezTo>
                  <a:cubicBezTo>
                    <a:pt x="166" y="393"/>
                    <a:pt x="167" y="393"/>
                    <a:pt x="167" y="393"/>
                  </a:cubicBezTo>
                  <a:cubicBezTo>
                    <a:pt x="166" y="392"/>
                    <a:pt x="166" y="392"/>
                    <a:pt x="166" y="393"/>
                  </a:cubicBezTo>
                  <a:cubicBezTo>
                    <a:pt x="159" y="399"/>
                    <a:pt x="151" y="386"/>
                    <a:pt x="141" y="390"/>
                  </a:cubicBezTo>
                  <a:cubicBezTo>
                    <a:pt x="130" y="387"/>
                    <a:pt x="118" y="392"/>
                    <a:pt x="108" y="398"/>
                  </a:cubicBezTo>
                  <a:cubicBezTo>
                    <a:pt x="98" y="397"/>
                    <a:pt x="87" y="403"/>
                    <a:pt x="84" y="413"/>
                  </a:cubicBezTo>
                  <a:cubicBezTo>
                    <a:pt x="78" y="415"/>
                    <a:pt x="81" y="414"/>
                    <a:pt x="74" y="410"/>
                  </a:cubicBezTo>
                  <a:cubicBezTo>
                    <a:pt x="68" y="410"/>
                    <a:pt x="72" y="399"/>
                    <a:pt x="65" y="406"/>
                  </a:cubicBezTo>
                  <a:cubicBezTo>
                    <a:pt x="57" y="407"/>
                    <a:pt x="59" y="410"/>
                    <a:pt x="52" y="402"/>
                  </a:cubicBezTo>
                  <a:cubicBezTo>
                    <a:pt x="52" y="402"/>
                    <a:pt x="51" y="401"/>
                    <a:pt x="51" y="401"/>
                  </a:cubicBezTo>
                  <a:cubicBezTo>
                    <a:pt x="51" y="391"/>
                    <a:pt x="33" y="395"/>
                    <a:pt x="38" y="383"/>
                  </a:cubicBezTo>
                  <a:cubicBezTo>
                    <a:pt x="32" y="371"/>
                    <a:pt x="35" y="380"/>
                    <a:pt x="30" y="370"/>
                  </a:cubicBezTo>
                  <a:cubicBezTo>
                    <a:pt x="29" y="365"/>
                    <a:pt x="24" y="355"/>
                    <a:pt x="14" y="359"/>
                  </a:cubicBezTo>
                  <a:cubicBezTo>
                    <a:pt x="4" y="361"/>
                    <a:pt x="1" y="356"/>
                    <a:pt x="0" y="349"/>
                  </a:cubicBezTo>
                  <a:cubicBezTo>
                    <a:pt x="0" y="344"/>
                    <a:pt x="1" y="338"/>
                    <a:pt x="3" y="334"/>
                  </a:cubicBezTo>
                  <a:cubicBezTo>
                    <a:pt x="6" y="324"/>
                    <a:pt x="9" y="314"/>
                    <a:pt x="3" y="303"/>
                  </a:cubicBezTo>
                  <a:cubicBezTo>
                    <a:pt x="7" y="296"/>
                    <a:pt x="21" y="299"/>
                    <a:pt x="21" y="287"/>
                  </a:cubicBezTo>
                  <a:cubicBezTo>
                    <a:pt x="23" y="276"/>
                    <a:pt x="30" y="266"/>
                    <a:pt x="21" y="256"/>
                  </a:cubicBezTo>
                  <a:cubicBezTo>
                    <a:pt x="23" y="253"/>
                    <a:pt x="21" y="246"/>
                    <a:pt x="19" y="242"/>
                  </a:cubicBezTo>
                  <a:cubicBezTo>
                    <a:pt x="28" y="240"/>
                    <a:pt x="34" y="229"/>
                    <a:pt x="45" y="231"/>
                  </a:cubicBezTo>
                  <a:cubicBezTo>
                    <a:pt x="57" y="231"/>
                    <a:pt x="74" y="227"/>
                    <a:pt x="77" y="215"/>
                  </a:cubicBezTo>
                  <a:cubicBezTo>
                    <a:pt x="78" y="213"/>
                    <a:pt x="85" y="206"/>
                    <a:pt x="88" y="205"/>
                  </a:cubicBezTo>
                  <a:cubicBezTo>
                    <a:pt x="88" y="205"/>
                    <a:pt x="88" y="206"/>
                    <a:pt x="88" y="206"/>
                  </a:cubicBezTo>
                  <a:cubicBezTo>
                    <a:pt x="89" y="204"/>
                    <a:pt x="89" y="204"/>
                    <a:pt x="88" y="205"/>
                  </a:cubicBezTo>
                  <a:cubicBezTo>
                    <a:pt x="85" y="195"/>
                    <a:pt x="95" y="188"/>
                    <a:pt x="85" y="180"/>
                  </a:cubicBezTo>
                  <a:cubicBezTo>
                    <a:pt x="86" y="169"/>
                    <a:pt x="108" y="182"/>
                    <a:pt x="105" y="167"/>
                  </a:cubicBezTo>
                  <a:cubicBezTo>
                    <a:pt x="107" y="156"/>
                    <a:pt x="88" y="143"/>
                    <a:pt x="105" y="140"/>
                  </a:cubicBezTo>
                  <a:cubicBezTo>
                    <a:pt x="108" y="133"/>
                    <a:pt x="119" y="123"/>
                    <a:pt x="125" y="118"/>
                  </a:cubicBezTo>
                  <a:cubicBezTo>
                    <a:pt x="133" y="121"/>
                    <a:pt x="120" y="127"/>
                    <a:pt x="130" y="127"/>
                  </a:cubicBezTo>
                  <a:cubicBezTo>
                    <a:pt x="142" y="126"/>
                    <a:pt x="153" y="151"/>
                    <a:pt x="163" y="139"/>
                  </a:cubicBezTo>
                  <a:cubicBezTo>
                    <a:pt x="163" y="130"/>
                    <a:pt x="181" y="141"/>
                    <a:pt x="177" y="126"/>
                  </a:cubicBezTo>
                  <a:cubicBezTo>
                    <a:pt x="175" y="120"/>
                    <a:pt x="183" y="104"/>
                    <a:pt x="180" y="104"/>
                  </a:cubicBezTo>
                  <a:cubicBezTo>
                    <a:pt x="189" y="104"/>
                    <a:pt x="199" y="115"/>
                    <a:pt x="204" y="104"/>
                  </a:cubicBezTo>
                  <a:cubicBezTo>
                    <a:pt x="201" y="90"/>
                    <a:pt x="210" y="75"/>
                    <a:pt x="224" y="70"/>
                  </a:cubicBezTo>
                  <a:cubicBezTo>
                    <a:pt x="235" y="52"/>
                    <a:pt x="253" y="67"/>
                    <a:pt x="266" y="70"/>
                  </a:cubicBezTo>
                  <a:cubicBezTo>
                    <a:pt x="278" y="65"/>
                    <a:pt x="266" y="41"/>
                    <a:pt x="285" y="46"/>
                  </a:cubicBezTo>
                  <a:cubicBezTo>
                    <a:pt x="299" y="48"/>
                    <a:pt x="309" y="35"/>
                    <a:pt x="322" y="29"/>
                  </a:cubicBezTo>
                  <a:cubicBezTo>
                    <a:pt x="339" y="27"/>
                    <a:pt x="353" y="16"/>
                    <a:pt x="366" y="4"/>
                  </a:cubicBezTo>
                  <a:cubicBezTo>
                    <a:pt x="375" y="0"/>
                    <a:pt x="387" y="3"/>
                    <a:pt x="395" y="7"/>
                  </a:cubicBezTo>
                  <a:cubicBezTo>
                    <a:pt x="404" y="0"/>
                    <a:pt x="411" y="7"/>
                    <a:pt x="420" y="10"/>
                  </a:cubicBezTo>
                  <a:cubicBezTo>
                    <a:pt x="426" y="12"/>
                    <a:pt x="431" y="14"/>
                    <a:pt x="437" y="16"/>
                  </a:cubicBezTo>
                  <a:cubicBezTo>
                    <a:pt x="435" y="21"/>
                    <a:pt x="436" y="30"/>
                    <a:pt x="435" y="35"/>
                  </a:cubicBezTo>
                  <a:cubicBezTo>
                    <a:pt x="420" y="52"/>
                    <a:pt x="456" y="59"/>
                    <a:pt x="444" y="75"/>
                  </a:cubicBezTo>
                  <a:cubicBezTo>
                    <a:pt x="446" y="85"/>
                    <a:pt x="452" y="95"/>
                    <a:pt x="459" y="102"/>
                  </a:cubicBezTo>
                  <a:cubicBezTo>
                    <a:pt x="457" y="111"/>
                    <a:pt x="469" y="108"/>
                    <a:pt x="473" y="112"/>
                  </a:cubicBezTo>
                  <a:cubicBezTo>
                    <a:pt x="488" y="112"/>
                    <a:pt x="488" y="130"/>
                    <a:pt x="501" y="131"/>
                  </a:cubicBezTo>
                  <a:cubicBezTo>
                    <a:pt x="513" y="135"/>
                    <a:pt x="502" y="137"/>
                    <a:pt x="496" y="137"/>
                  </a:cubicBezTo>
                  <a:cubicBezTo>
                    <a:pt x="484" y="127"/>
                    <a:pt x="487" y="148"/>
                    <a:pt x="486" y="155"/>
                  </a:cubicBezTo>
                  <a:cubicBezTo>
                    <a:pt x="492" y="163"/>
                    <a:pt x="503" y="164"/>
                    <a:pt x="509" y="173"/>
                  </a:cubicBezTo>
                  <a:cubicBezTo>
                    <a:pt x="520" y="184"/>
                    <a:pt x="534" y="196"/>
                    <a:pt x="549" y="191"/>
                  </a:cubicBezTo>
                  <a:cubicBezTo>
                    <a:pt x="557" y="178"/>
                    <a:pt x="575" y="185"/>
                    <a:pt x="576" y="198"/>
                  </a:cubicBezTo>
                  <a:cubicBezTo>
                    <a:pt x="586" y="211"/>
                    <a:pt x="559" y="203"/>
                    <a:pt x="565" y="215"/>
                  </a:cubicBezTo>
                  <a:cubicBezTo>
                    <a:pt x="572" y="224"/>
                    <a:pt x="578" y="235"/>
                    <a:pt x="585" y="244"/>
                  </a:cubicBezTo>
                  <a:cubicBezTo>
                    <a:pt x="585" y="245"/>
                    <a:pt x="586" y="245"/>
                    <a:pt x="586" y="245"/>
                  </a:cubicBezTo>
                  <a:cubicBezTo>
                    <a:pt x="587" y="247"/>
                    <a:pt x="587" y="247"/>
                    <a:pt x="587" y="247"/>
                  </a:cubicBezTo>
                  <a:cubicBezTo>
                    <a:pt x="583" y="263"/>
                    <a:pt x="568" y="271"/>
                    <a:pt x="557" y="281"/>
                  </a:cubicBezTo>
                  <a:cubicBezTo>
                    <a:pt x="546" y="280"/>
                    <a:pt x="535" y="284"/>
                    <a:pt x="524" y="282"/>
                  </a:cubicBezTo>
                  <a:cubicBezTo>
                    <a:pt x="517" y="272"/>
                    <a:pt x="504" y="297"/>
                    <a:pt x="505" y="291"/>
                  </a:cubicBezTo>
                  <a:cubicBezTo>
                    <a:pt x="500" y="288"/>
                    <a:pt x="502" y="299"/>
                    <a:pt x="495" y="293"/>
                  </a:cubicBezTo>
                  <a:cubicBezTo>
                    <a:pt x="489" y="294"/>
                    <a:pt x="495" y="302"/>
                    <a:pt x="486" y="303"/>
                  </a:cubicBezTo>
                  <a:cubicBezTo>
                    <a:pt x="491" y="316"/>
                    <a:pt x="484" y="307"/>
                    <a:pt x="479" y="308"/>
                  </a:cubicBezTo>
                  <a:cubicBezTo>
                    <a:pt x="478" y="311"/>
                    <a:pt x="476" y="312"/>
                    <a:pt x="475" y="313"/>
                  </a:cubicBezTo>
                  <a:cubicBezTo>
                    <a:pt x="468" y="316"/>
                    <a:pt x="455" y="310"/>
                    <a:pt x="448" y="316"/>
                  </a:cubicBezTo>
                  <a:cubicBezTo>
                    <a:pt x="436" y="308"/>
                    <a:pt x="419" y="308"/>
                    <a:pt x="405" y="303"/>
                  </a:cubicBezTo>
                  <a:cubicBezTo>
                    <a:pt x="402" y="303"/>
                    <a:pt x="399" y="302"/>
                    <a:pt x="396" y="301"/>
                  </a:cubicBezTo>
                  <a:cubicBezTo>
                    <a:pt x="391" y="300"/>
                    <a:pt x="386" y="298"/>
                    <a:pt x="384" y="305"/>
                  </a:cubicBezTo>
                  <a:cubicBezTo>
                    <a:pt x="375" y="302"/>
                    <a:pt x="372" y="314"/>
                    <a:pt x="363" y="315"/>
                  </a:cubicBezTo>
                  <a:cubicBezTo>
                    <a:pt x="359" y="322"/>
                    <a:pt x="355" y="305"/>
                    <a:pt x="346" y="312"/>
                  </a:cubicBezTo>
                  <a:cubicBezTo>
                    <a:pt x="335" y="309"/>
                    <a:pt x="323" y="311"/>
                    <a:pt x="311" y="311"/>
                  </a:cubicBezTo>
                  <a:cubicBezTo>
                    <a:pt x="295" y="306"/>
                    <a:pt x="280" y="312"/>
                    <a:pt x="263" y="310"/>
                  </a:cubicBezTo>
                  <a:cubicBezTo>
                    <a:pt x="245" y="310"/>
                    <a:pt x="226" y="309"/>
                    <a:pt x="207" y="310"/>
                  </a:cubicBezTo>
                  <a:cubicBezTo>
                    <a:pt x="195" y="306"/>
                    <a:pt x="198" y="322"/>
                    <a:pt x="192" y="329"/>
                  </a:cubicBezTo>
                  <a:cubicBezTo>
                    <a:pt x="187" y="338"/>
                    <a:pt x="193" y="349"/>
                    <a:pt x="200" y="355"/>
                  </a:cubicBezTo>
                  <a:cubicBezTo>
                    <a:pt x="189" y="361"/>
                    <a:pt x="206" y="367"/>
                    <a:pt x="198" y="375"/>
                  </a:cubicBezTo>
                  <a:cubicBezTo>
                    <a:pt x="199" y="386"/>
                    <a:pt x="203" y="397"/>
                    <a:pt x="197" y="407"/>
                  </a:cubicBezTo>
                  <a:cubicBezTo>
                    <a:pt x="200" y="412"/>
                    <a:pt x="206" y="426"/>
                    <a:pt x="205" y="426"/>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40" name="Google Shape;2935;p3">
              <a:extLst>
                <a:ext uri="{FF2B5EF4-FFF2-40B4-BE49-F238E27FC236}">
                  <a16:creationId xmlns:a16="http://schemas.microsoft.com/office/drawing/2014/main" id="{609C2687-4286-7444-F50C-5E46CBFF01AB}"/>
                </a:ext>
              </a:extLst>
            </p:cNvPr>
            <p:cNvSpPr/>
            <p:nvPr/>
          </p:nvSpPr>
          <p:spPr>
            <a:xfrm>
              <a:off x="10333414" y="5966030"/>
              <a:ext cx="25404" cy="18106"/>
            </a:xfrm>
            <a:custGeom>
              <a:avLst/>
              <a:gdLst/>
              <a:ahLst/>
              <a:cxnLst/>
              <a:rect l="l" t="t" r="r" b="b"/>
              <a:pathLst>
                <a:path w="7" h="5" extrusionOk="0">
                  <a:moveTo>
                    <a:pt x="7" y="0"/>
                  </a:moveTo>
                  <a:lnTo>
                    <a:pt x="7" y="5"/>
                  </a:lnTo>
                  <a:lnTo>
                    <a:pt x="3" y="5"/>
                  </a:lnTo>
                  <a:lnTo>
                    <a:pt x="0" y="0"/>
                  </a:lnTo>
                  <a:lnTo>
                    <a:pt x="3" y="0"/>
                  </a:lnTo>
                  <a:lnTo>
                    <a:pt x="7"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41" name="Google Shape;2936;p3">
              <a:extLst>
                <a:ext uri="{FF2B5EF4-FFF2-40B4-BE49-F238E27FC236}">
                  <a16:creationId xmlns:a16="http://schemas.microsoft.com/office/drawing/2014/main" id="{8328C4BC-ADF2-3C88-32C7-CA7560CE4610}"/>
                </a:ext>
              </a:extLst>
            </p:cNvPr>
            <p:cNvSpPr/>
            <p:nvPr/>
          </p:nvSpPr>
          <p:spPr>
            <a:xfrm>
              <a:off x="8881469" y="6115793"/>
              <a:ext cx="35426" cy="47172"/>
            </a:xfrm>
            <a:custGeom>
              <a:avLst/>
              <a:gdLst/>
              <a:ahLst/>
              <a:cxnLst/>
              <a:rect l="l" t="t" r="r" b="b"/>
              <a:pathLst>
                <a:path w="149" h="168" extrusionOk="0">
                  <a:moveTo>
                    <a:pt x="4" y="34"/>
                  </a:moveTo>
                  <a:cubicBezTo>
                    <a:pt x="7" y="34"/>
                    <a:pt x="8" y="30"/>
                    <a:pt x="9" y="25"/>
                  </a:cubicBezTo>
                  <a:cubicBezTo>
                    <a:pt x="21" y="23"/>
                    <a:pt x="31" y="30"/>
                    <a:pt x="32" y="41"/>
                  </a:cubicBezTo>
                  <a:cubicBezTo>
                    <a:pt x="45" y="39"/>
                    <a:pt x="65" y="44"/>
                    <a:pt x="73" y="30"/>
                  </a:cubicBezTo>
                  <a:cubicBezTo>
                    <a:pt x="77" y="15"/>
                    <a:pt x="67" y="4"/>
                    <a:pt x="77" y="4"/>
                  </a:cubicBezTo>
                  <a:cubicBezTo>
                    <a:pt x="84" y="9"/>
                    <a:pt x="91" y="16"/>
                    <a:pt x="97" y="6"/>
                  </a:cubicBezTo>
                  <a:cubicBezTo>
                    <a:pt x="104" y="5"/>
                    <a:pt x="113" y="0"/>
                    <a:pt x="118" y="9"/>
                  </a:cubicBezTo>
                  <a:cubicBezTo>
                    <a:pt x="119" y="9"/>
                    <a:pt x="120" y="9"/>
                    <a:pt x="122" y="9"/>
                  </a:cubicBezTo>
                  <a:cubicBezTo>
                    <a:pt x="122" y="10"/>
                    <a:pt x="122" y="10"/>
                    <a:pt x="122" y="10"/>
                  </a:cubicBezTo>
                  <a:cubicBezTo>
                    <a:pt x="120" y="11"/>
                    <a:pt x="120" y="11"/>
                    <a:pt x="120" y="11"/>
                  </a:cubicBezTo>
                  <a:cubicBezTo>
                    <a:pt x="120" y="12"/>
                    <a:pt x="120" y="12"/>
                    <a:pt x="120" y="12"/>
                  </a:cubicBezTo>
                  <a:cubicBezTo>
                    <a:pt x="120" y="12"/>
                    <a:pt x="120" y="12"/>
                    <a:pt x="120" y="12"/>
                  </a:cubicBezTo>
                  <a:cubicBezTo>
                    <a:pt x="120" y="13"/>
                    <a:pt x="107" y="32"/>
                    <a:pt x="116" y="30"/>
                  </a:cubicBezTo>
                  <a:cubicBezTo>
                    <a:pt x="114" y="31"/>
                    <a:pt x="108" y="41"/>
                    <a:pt x="113" y="49"/>
                  </a:cubicBezTo>
                  <a:cubicBezTo>
                    <a:pt x="106" y="49"/>
                    <a:pt x="127" y="50"/>
                    <a:pt x="135" y="55"/>
                  </a:cubicBezTo>
                  <a:cubicBezTo>
                    <a:pt x="144" y="52"/>
                    <a:pt x="137" y="58"/>
                    <a:pt x="141" y="64"/>
                  </a:cubicBezTo>
                  <a:cubicBezTo>
                    <a:pt x="149" y="78"/>
                    <a:pt x="126" y="77"/>
                    <a:pt x="127" y="85"/>
                  </a:cubicBezTo>
                  <a:cubicBezTo>
                    <a:pt x="123" y="95"/>
                    <a:pt x="105" y="97"/>
                    <a:pt x="108" y="112"/>
                  </a:cubicBezTo>
                  <a:cubicBezTo>
                    <a:pt x="99" y="115"/>
                    <a:pt x="94" y="132"/>
                    <a:pt x="87" y="141"/>
                  </a:cubicBezTo>
                  <a:cubicBezTo>
                    <a:pt x="81" y="153"/>
                    <a:pt x="69" y="157"/>
                    <a:pt x="60" y="164"/>
                  </a:cubicBezTo>
                  <a:cubicBezTo>
                    <a:pt x="54" y="166"/>
                    <a:pt x="41" y="168"/>
                    <a:pt x="35" y="164"/>
                  </a:cubicBezTo>
                  <a:cubicBezTo>
                    <a:pt x="34" y="163"/>
                    <a:pt x="32" y="160"/>
                    <a:pt x="32" y="157"/>
                  </a:cubicBezTo>
                  <a:cubicBezTo>
                    <a:pt x="36" y="142"/>
                    <a:pt x="22" y="132"/>
                    <a:pt x="20" y="118"/>
                  </a:cubicBezTo>
                  <a:cubicBezTo>
                    <a:pt x="21" y="107"/>
                    <a:pt x="23" y="95"/>
                    <a:pt x="20" y="83"/>
                  </a:cubicBezTo>
                  <a:cubicBezTo>
                    <a:pt x="18" y="72"/>
                    <a:pt x="26" y="57"/>
                    <a:pt x="12" y="51"/>
                  </a:cubicBezTo>
                  <a:cubicBezTo>
                    <a:pt x="10" y="45"/>
                    <a:pt x="0" y="41"/>
                    <a:pt x="5" y="36"/>
                  </a:cubicBezTo>
                  <a:lnTo>
                    <a:pt x="4" y="3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42" name="Google Shape;2937;p3">
              <a:extLst>
                <a:ext uri="{FF2B5EF4-FFF2-40B4-BE49-F238E27FC236}">
                  <a16:creationId xmlns:a16="http://schemas.microsoft.com/office/drawing/2014/main" id="{EABCB61F-7596-D23C-B406-13347E775205}"/>
                </a:ext>
              </a:extLst>
            </p:cNvPr>
            <p:cNvSpPr/>
            <p:nvPr/>
          </p:nvSpPr>
          <p:spPr>
            <a:xfrm>
              <a:off x="8743854" y="5136765"/>
              <a:ext cx="97987" cy="72424"/>
            </a:xfrm>
            <a:custGeom>
              <a:avLst/>
              <a:gdLst/>
              <a:ahLst/>
              <a:cxnLst/>
              <a:rect l="l" t="t" r="r" b="b"/>
              <a:pathLst>
                <a:path w="27" h="20" extrusionOk="0">
                  <a:moveTo>
                    <a:pt x="19" y="0"/>
                  </a:moveTo>
                  <a:lnTo>
                    <a:pt x="13" y="4"/>
                  </a:lnTo>
                  <a:lnTo>
                    <a:pt x="4" y="4"/>
                  </a:lnTo>
                  <a:lnTo>
                    <a:pt x="2" y="0"/>
                  </a:lnTo>
                  <a:lnTo>
                    <a:pt x="0" y="4"/>
                  </a:lnTo>
                  <a:lnTo>
                    <a:pt x="0" y="11"/>
                  </a:lnTo>
                  <a:lnTo>
                    <a:pt x="0" y="13"/>
                  </a:lnTo>
                  <a:lnTo>
                    <a:pt x="2" y="20"/>
                  </a:lnTo>
                  <a:lnTo>
                    <a:pt x="9" y="15"/>
                  </a:lnTo>
                  <a:lnTo>
                    <a:pt x="13" y="20"/>
                  </a:lnTo>
                  <a:lnTo>
                    <a:pt x="17" y="15"/>
                  </a:lnTo>
                  <a:lnTo>
                    <a:pt x="25" y="15"/>
                  </a:lnTo>
                  <a:lnTo>
                    <a:pt x="21" y="11"/>
                  </a:lnTo>
                  <a:lnTo>
                    <a:pt x="25" y="6"/>
                  </a:lnTo>
                  <a:lnTo>
                    <a:pt x="27" y="4"/>
                  </a:lnTo>
                  <a:lnTo>
                    <a:pt x="23" y="2"/>
                  </a:lnTo>
                  <a:lnTo>
                    <a:pt x="19"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43" name="Google Shape;2938;p3">
              <a:extLst>
                <a:ext uri="{FF2B5EF4-FFF2-40B4-BE49-F238E27FC236}">
                  <a16:creationId xmlns:a16="http://schemas.microsoft.com/office/drawing/2014/main" id="{D0D77606-B5F1-0543-8BF7-556DE642BE31}"/>
                </a:ext>
              </a:extLst>
            </p:cNvPr>
            <p:cNvSpPr/>
            <p:nvPr/>
          </p:nvSpPr>
          <p:spPr>
            <a:xfrm>
              <a:off x="7118003" y="5958787"/>
              <a:ext cx="656873" cy="814780"/>
            </a:xfrm>
            <a:custGeom>
              <a:avLst/>
              <a:gdLst/>
              <a:ahLst/>
              <a:cxnLst/>
              <a:rect l="l" t="t" r="r" b="b"/>
              <a:pathLst>
                <a:path w="181" h="225" extrusionOk="0">
                  <a:moveTo>
                    <a:pt x="102" y="7"/>
                  </a:moveTo>
                  <a:lnTo>
                    <a:pt x="96" y="18"/>
                  </a:lnTo>
                  <a:lnTo>
                    <a:pt x="91" y="18"/>
                  </a:lnTo>
                  <a:lnTo>
                    <a:pt x="83" y="16"/>
                  </a:lnTo>
                  <a:lnTo>
                    <a:pt x="83" y="18"/>
                  </a:lnTo>
                  <a:lnTo>
                    <a:pt x="79" y="18"/>
                  </a:lnTo>
                  <a:lnTo>
                    <a:pt x="77" y="18"/>
                  </a:lnTo>
                  <a:lnTo>
                    <a:pt x="68" y="20"/>
                  </a:lnTo>
                  <a:lnTo>
                    <a:pt x="64" y="20"/>
                  </a:lnTo>
                  <a:lnTo>
                    <a:pt x="62" y="16"/>
                  </a:lnTo>
                  <a:lnTo>
                    <a:pt x="64" y="7"/>
                  </a:lnTo>
                  <a:lnTo>
                    <a:pt x="62" y="0"/>
                  </a:lnTo>
                  <a:lnTo>
                    <a:pt x="60" y="0"/>
                  </a:lnTo>
                  <a:lnTo>
                    <a:pt x="60" y="2"/>
                  </a:lnTo>
                  <a:lnTo>
                    <a:pt x="48" y="9"/>
                  </a:lnTo>
                  <a:lnTo>
                    <a:pt x="39" y="7"/>
                  </a:lnTo>
                  <a:lnTo>
                    <a:pt x="43" y="9"/>
                  </a:lnTo>
                  <a:lnTo>
                    <a:pt x="43" y="16"/>
                  </a:lnTo>
                  <a:lnTo>
                    <a:pt x="45" y="18"/>
                  </a:lnTo>
                  <a:lnTo>
                    <a:pt x="37" y="25"/>
                  </a:lnTo>
                  <a:lnTo>
                    <a:pt x="31" y="25"/>
                  </a:lnTo>
                  <a:lnTo>
                    <a:pt x="31" y="20"/>
                  </a:lnTo>
                  <a:lnTo>
                    <a:pt x="29" y="18"/>
                  </a:lnTo>
                  <a:lnTo>
                    <a:pt x="16" y="20"/>
                  </a:lnTo>
                  <a:lnTo>
                    <a:pt x="16" y="25"/>
                  </a:lnTo>
                  <a:lnTo>
                    <a:pt x="20" y="27"/>
                  </a:lnTo>
                  <a:lnTo>
                    <a:pt x="14" y="27"/>
                  </a:lnTo>
                  <a:lnTo>
                    <a:pt x="16" y="36"/>
                  </a:lnTo>
                  <a:lnTo>
                    <a:pt x="16" y="54"/>
                  </a:lnTo>
                  <a:lnTo>
                    <a:pt x="6" y="59"/>
                  </a:lnTo>
                  <a:lnTo>
                    <a:pt x="4" y="63"/>
                  </a:lnTo>
                  <a:lnTo>
                    <a:pt x="0" y="72"/>
                  </a:lnTo>
                  <a:lnTo>
                    <a:pt x="4" y="81"/>
                  </a:lnTo>
                  <a:lnTo>
                    <a:pt x="8" y="88"/>
                  </a:lnTo>
                  <a:lnTo>
                    <a:pt x="14" y="86"/>
                  </a:lnTo>
                  <a:lnTo>
                    <a:pt x="14" y="92"/>
                  </a:lnTo>
                  <a:lnTo>
                    <a:pt x="20" y="92"/>
                  </a:lnTo>
                  <a:lnTo>
                    <a:pt x="25" y="95"/>
                  </a:lnTo>
                  <a:lnTo>
                    <a:pt x="31" y="86"/>
                  </a:lnTo>
                  <a:lnTo>
                    <a:pt x="39" y="86"/>
                  </a:lnTo>
                  <a:lnTo>
                    <a:pt x="39" y="95"/>
                  </a:lnTo>
                  <a:lnTo>
                    <a:pt x="43" y="101"/>
                  </a:lnTo>
                  <a:lnTo>
                    <a:pt x="62" y="110"/>
                  </a:lnTo>
                  <a:lnTo>
                    <a:pt x="64" y="115"/>
                  </a:lnTo>
                  <a:lnTo>
                    <a:pt x="64" y="119"/>
                  </a:lnTo>
                  <a:lnTo>
                    <a:pt x="64" y="122"/>
                  </a:lnTo>
                  <a:lnTo>
                    <a:pt x="75" y="124"/>
                  </a:lnTo>
                  <a:lnTo>
                    <a:pt x="75" y="129"/>
                  </a:lnTo>
                  <a:lnTo>
                    <a:pt x="79" y="135"/>
                  </a:lnTo>
                  <a:lnTo>
                    <a:pt x="77" y="147"/>
                  </a:lnTo>
                  <a:lnTo>
                    <a:pt x="79" y="156"/>
                  </a:lnTo>
                  <a:lnTo>
                    <a:pt x="87" y="158"/>
                  </a:lnTo>
                  <a:lnTo>
                    <a:pt x="91" y="158"/>
                  </a:lnTo>
                  <a:lnTo>
                    <a:pt x="91" y="167"/>
                  </a:lnTo>
                  <a:lnTo>
                    <a:pt x="96" y="167"/>
                  </a:lnTo>
                  <a:lnTo>
                    <a:pt x="96" y="178"/>
                  </a:lnTo>
                  <a:lnTo>
                    <a:pt x="100" y="178"/>
                  </a:lnTo>
                  <a:lnTo>
                    <a:pt x="102" y="187"/>
                  </a:lnTo>
                  <a:lnTo>
                    <a:pt x="100" y="189"/>
                  </a:lnTo>
                  <a:lnTo>
                    <a:pt x="87" y="205"/>
                  </a:lnTo>
                  <a:lnTo>
                    <a:pt x="91" y="205"/>
                  </a:lnTo>
                  <a:lnTo>
                    <a:pt x="96" y="210"/>
                  </a:lnTo>
                  <a:lnTo>
                    <a:pt x="96" y="207"/>
                  </a:lnTo>
                  <a:lnTo>
                    <a:pt x="108" y="214"/>
                  </a:lnTo>
                  <a:lnTo>
                    <a:pt x="110" y="221"/>
                  </a:lnTo>
                  <a:lnTo>
                    <a:pt x="110" y="225"/>
                  </a:lnTo>
                  <a:lnTo>
                    <a:pt x="114" y="216"/>
                  </a:lnTo>
                  <a:lnTo>
                    <a:pt x="118" y="210"/>
                  </a:lnTo>
                  <a:lnTo>
                    <a:pt x="123" y="201"/>
                  </a:lnTo>
                  <a:lnTo>
                    <a:pt x="127" y="196"/>
                  </a:lnTo>
                  <a:lnTo>
                    <a:pt x="125" y="180"/>
                  </a:lnTo>
                  <a:lnTo>
                    <a:pt x="133" y="171"/>
                  </a:lnTo>
                  <a:lnTo>
                    <a:pt x="135" y="167"/>
                  </a:lnTo>
                  <a:lnTo>
                    <a:pt x="139" y="167"/>
                  </a:lnTo>
                  <a:lnTo>
                    <a:pt x="139" y="165"/>
                  </a:lnTo>
                  <a:lnTo>
                    <a:pt x="141" y="165"/>
                  </a:lnTo>
                  <a:lnTo>
                    <a:pt x="141" y="162"/>
                  </a:lnTo>
                  <a:lnTo>
                    <a:pt x="152" y="162"/>
                  </a:lnTo>
                  <a:lnTo>
                    <a:pt x="152" y="158"/>
                  </a:lnTo>
                  <a:lnTo>
                    <a:pt x="158" y="156"/>
                  </a:lnTo>
                  <a:lnTo>
                    <a:pt x="158" y="153"/>
                  </a:lnTo>
                  <a:lnTo>
                    <a:pt x="164" y="144"/>
                  </a:lnTo>
                  <a:lnTo>
                    <a:pt x="164" y="135"/>
                  </a:lnTo>
                  <a:lnTo>
                    <a:pt x="164" y="131"/>
                  </a:lnTo>
                  <a:lnTo>
                    <a:pt x="164" y="106"/>
                  </a:lnTo>
                  <a:lnTo>
                    <a:pt x="179" y="86"/>
                  </a:lnTo>
                  <a:lnTo>
                    <a:pt x="181" y="77"/>
                  </a:lnTo>
                  <a:lnTo>
                    <a:pt x="181" y="70"/>
                  </a:lnTo>
                  <a:lnTo>
                    <a:pt x="179" y="61"/>
                  </a:lnTo>
                  <a:lnTo>
                    <a:pt x="173" y="59"/>
                  </a:lnTo>
                  <a:lnTo>
                    <a:pt x="158" y="45"/>
                  </a:lnTo>
                  <a:lnTo>
                    <a:pt x="150" y="50"/>
                  </a:lnTo>
                  <a:lnTo>
                    <a:pt x="141" y="43"/>
                  </a:lnTo>
                  <a:lnTo>
                    <a:pt x="135" y="45"/>
                  </a:lnTo>
                  <a:lnTo>
                    <a:pt x="135" y="43"/>
                  </a:lnTo>
                  <a:lnTo>
                    <a:pt x="135" y="38"/>
                  </a:lnTo>
                  <a:lnTo>
                    <a:pt x="133" y="38"/>
                  </a:lnTo>
                  <a:lnTo>
                    <a:pt x="131" y="36"/>
                  </a:lnTo>
                  <a:lnTo>
                    <a:pt x="123" y="34"/>
                  </a:lnTo>
                  <a:lnTo>
                    <a:pt x="118" y="34"/>
                  </a:lnTo>
                  <a:lnTo>
                    <a:pt x="116" y="38"/>
                  </a:lnTo>
                  <a:lnTo>
                    <a:pt x="118" y="29"/>
                  </a:lnTo>
                  <a:lnTo>
                    <a:pt x="116" y="29"/>
                  </a:lnTo>
                  <a:lnTo>
                    <a:pt x="108" y="34"/>
                  </a:lnTo>
                  <a:lnTo>
                    <a:pt x="108" y="38"/>
                  </a:lnTo>
                  <a:lnTo>
                    <a:pt x="104" y="36"/>
                  </a:lnTo>
                  <a:lnTo>
                    <a:pt x="104" y="29"/>
                  </a:lnTo>
                  <a:lnTo>
                    <a:pt x="110" y="25"/>
                  </a:lnTo>
                  <a:lnTo>
                    <a:pt x="110" y="20"/>
                  </a:lnTo>
                  <a:lnTo>
                    <a:pt x="108" y="18"/>
                  </a:lnTo>
                  <a:lnTo>
                    <a:pt x="104" y="9"/>
                  </a:lnTo>
                  <a:lnTo>
                    <a:pt x="102" y="9"/>
                  </a:lnTo>
                  <a:lnTo>
                    <a:pt x="102" y="7"/>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44" name="Google Shape;2939;p3">
              <a:extLst>
                <a:ext uri="{FF2B5EF4-FFF2-40B4-BE49-F238E27FC236}">
                  <a16:creationId xmlns:a16="http://schemas.microsoft.com/office/drawing/2014/main" id="{A8142493-45A9-BF0E-EBE7-01477DC68441}"/>
                </a:ext>
              </a:extLst>
            </p:cNvPr>
            <p:cNvSpPr/>
            <p:nvPr/>
          </p:nvSpPr>
          <p:spPr>
            <a:xfrm>
              <a:off x="8714920" y="6443828"/>
              <a:ext cx="160107" cy="190314"/>
            </a:xfrm>
            <a:custGeom>
              <a:avLst/>
              <a:gdLst/>
              <a:ahLst/>
              <a:cxnLst/>
              <a:rect l="l" t="t" r="r" b="b"/>
              <a:pathLst>
                <a:path w="673" h="680" extrusionOk="0">
                  <a:moveTo>
                    <a:pt x="399" y="4"/>
                  </a:moveTo>
                  <a:cubicBezTo>
                    <a:pt x="395" y="5"/>
                    <a:pt x="393" y="11"/>
                    <a:pt x="396" y="16"/>
                  </a:cubicBezTo>
                  <a:cubicBezTo>
                    <a:pt x="407" y="27"/>
                    <a:pt x="410" y="42"/>
                    <a:pt x="420" y="54"/>
                  </a:cubicBezTo>
                  <a:cubicBezTo>
                    <a:pt x="434" y="62"/>
                    <a:pt x="429" y="79"/>
                    <a:pt x="443" y="87"/>
                  </a:cubicBezTo>
                  <a:cubicBezTo>
                    <a:pt x="442" y="100"/>
                    <a:pt x="448" y="110"/>
                    <a:pt x="452" y="122"/>
                  </a:cubicBezTo>
                  <a:cubicBezTo>
                    <a:pt x="451" y="134"/>
                    <a:pt x="463" y="134"/>
                    <a:pt x="468" y="140"/>
                  </a:cubicBezTo>
                  <a:cubicBezTo>
                    <a:pt x="472" y="143"/>
                    <a:pt x="473" y="145"/>
                    <a:pt x="475" y="148"/>
                  </a:cubicBezTo>
                  <a:cubicBezTo>
                    <a:pt x="488" y="155"/>
                    <a:pt x="499" y="169"/>
                    <a:pt x="515" y="169"/>
                  </a:cubicBezTo>
                  <a:cubicBezTo>
                    <a:pt x="515" y="169"/>
                    <a:pt x="515" y="169"/>
                    <a:pt x="515" y="169"/>
                  </a:cubicBezTo>
                  <a:cubicBezTo>
                    <a:pt x="526" y="175"/>
                    <a:pt x="535" y="179"/>
                    <a:pt x="534" y="194"/>
                  </a:cubicBezTo>
                  <a:cubicBezTo>
                    <a:pt x="526" y="213"/>
                    <a:pt x="549" y="202"/>
                    <a:pt x="559" y="207"/>
                  </a:cubicBezTo>
                  <a:cubicBezTo>
                    <a:pt x="568" y="218"/>
                    <a:pt x="558" y="236"/>
                    <a:pt x="559" y="251"/>
                  </a:cubicBezTo>
                  <a:cubicBezTo>
                    <a:pt x="569" y="261"/>
                    <a:pt x="575" y="274"/>
                    <a:pt x="579" y="287"/>
                  </a:cubicBezTo>
                  <a:cubicBezTo>
                    <a:pt x="594" y="289"/>
                    <a:pt x="607" y="295"/>
                    <a:pt x="621" y="294"/>
                  </a:cubicBezTo>
                  <a:cubicBezTo>
                    <a:pt x="631" y="300"/>
                    <a:pt x="643" y="303"/>
                    <a:pt x="652" y="307"/>
                  </a:cubicBezTo>
                  <a:cubicBezTo>
                    <a:pt x="647" y="317"/>
                    <a:pt x="650" y="329"/>
                    <a:pt x="663" y="328"/>
                  </a:cubicBezTo>
                  <a:cubicBezTo>
                    <a:pt x="665" y="332"/>
                    <a:pt x="669" y="334"/>
                    <a:pt x="673" y="335"/>
                  </a:cubicBezTo>
                  <a:cubicBezTo>
                    <a:pt x="672" y="337"/>
                    <a:pt x="672" y="337"/>
                    <a:pt x="672" y="337"/>
                  </a:cubicBezTo>
                  <a:cubicBezTo>
                    <a:pt x="659" y="335"/>
                    <a:pt x="642" y="338"/>
                    <a:pt x="640" y="353"/>
                  </a:cubicBezTo>
                  <a:cubicBezTo>
                    <a:pt x="629" y="358"/>
                    <a:pt x="617" y="364"/>
                    <a:pt x="605" y="364"/>
                  </a:cubicBezTo>
                  <a:cubicBezTo>
                    <a:pt x="590" y="363"/>
                    <a:pt x="583" y="377"/>
                    <a:pt x="574" y="386"/>
                  </a:cubicBezTo>
                  <a:cubicBezTo>
                    <a:pt x="567" y="392"/>
                    <a:pt x="564" y="401"/>
                    <a:pt x="555" y="405"/>
                  </a:cubicBezTo>
                  <a:cubicBezTo>
                    <a:pt x="553" y="414"/>
                    <a:pt x="537" y="406"/>
                    <a:pt x="538" y="419"/>
                  </a:cubicBezTo>
                  <a:cubicBezTo>
                    <a:pt x="530" y="426"/>
                    <a:pt x="518" y="423"/>
                    <a:pt x="511" y="432"/>
                  </a:cubicBezTo>
                  <a:cubicBezTo>
                    <a:pt x="504" y="433"/>
                    <a:pt x="503" y="444"/>
                    <a:pt x="496" y="443"/>
                  </a:cubicBezTo>
                  <a:cubicBezTo>
                    <a:pt x="490" y="457"/>
                    <a:pt x="488" y="472"/>
                    <a:pt x="483" y="486"/>
                  </a:cubicBezTo>
                  <a:cubicBezTo>
                    <a:pt x="471" y="492"/>
                    <a:pt x="460" y="501"/>
                    <a:pt x="452" y="511"/>
                  </a:cubicBezTo>
                  <a:cubicBezTo>
                    <a:pt x="439" y="514"/>
                    <a:pt x="426" y="518"/>
                    <a:pt x="413" y="522"/>
                  </a:cubicBezTo>
                  <a:cubicBezTo>
                    <a:pt x="412" y="539"/>
                    <a:pt x="402" y="555"/>
                    <a:pt x="397" y="571"/>
                  </a:cubicBezTo>
                  <a:cubicBezTo>
                    <a:pt x="391" y="589"/>
                    <a:pt x="371" y="600"/>
                    <a:pt x="354" y="594"/>
                  </a:cubicBezTo>
                  <a:cubicBezTo>
                    <a:pt x="342" y="595"/>
                    <a:pt x="327" y="605"/>
                    <a:pt x="315" y="594"/>
                  </a:cubicBezTo>
                  <a:cubicBezTo>
                    <a:pt x="304" y="595"/>
                    <a:pt x="297" y="591"/>
                    <a:pt x="291" y="584"/>
                  </a:cubicBezTo>
                  <a:cubicBezTo>
                    <a:pt x="273" y="591"/>
                    <a:pt x="264" y="573"/>
                    <a:pt x="251" y="565"/>
                  </a:cubicBezTo>
                  <a:cubicBezTo>
                    <a:pt x="239" y="553"/>
                    <a:pt x="224" y="556"/>
                    <a:pt x="210" y="559"/>
                  </a:cubicBezTo>
                  <a:cubicBezTo>
                    <a:pt x="201" y="566"/>
                    <a:pt x="196" y="577"/>
                    <a:pt x="194" y="587"/>
                  </a:cubicBezTo>
                  <a:cubicBezTo>
                    <a:pt x="188" y="597"/>
                    <a:pt x="191" y="606"/>
                    <a:pt x="183" y="615"/>
                  </a:cubicBezTo>
                  <a:cubicBezTo>
                    <a:pt x="176" y="626"/>
                    <a:pt x="165" y="627"/>
                    <a:pt x="156" y="635"/>
                  </a:cubicBezTo>
                  <a:cubicBezTo>
                    <a:pt x="145" y="641"/>
                    <a:pt x="142" y="663"/>
                    <a:pt x="124" y="658"/>
                  </a:cubicBezTo>
                  <a:cubicBezTo>
                    <a:pt x="117" y="661"/>
                    <a:pt x="121" y="675"/>
                    <a:pt x="108" y="672"/>
                  </a:cubicBezTo>
                  <a:cubicBezTo>
                    <a:pt x="93" y="665"/>
                    <a:pt x="77" y="677"/>
                    <a:pt x="63" y="668"/>
                  </a:cubicBezTo>
                  <a:cubicBezTo>
                    <a:pt x="55" y="664"/>
                    <a:pt x="42" y="680"/>
                    <a:pt x="40" y="664"/>
                  </a:cubicBezTo>
                  <a:cubicBezTo>
                    <a:pt x="40" y="651"/>
                    <a:pt x="38" y="638"/>
                    <a:pt x="51" y="630"/>
                  </a:cubicBezTo>
                  <a:cubicBezTo>
                    <a:pt x="62" y="617"/>
                    <a:pt x="56" y="598"/>
                    <a:pt x="48" y="585"/>
                  </a:cubicBezTo>
                  <a:cubicBezTo>
                    <a:pt x="46" y="572"/>
                    <a:pt x="45" y="566"/>
                    <a:pt x="37" y="555"/>
                  </a:cubicBezTo>
                  <a:cubicBezTo>
                    <a:pt x="32" y="546"/>
                    <a:pt x="28" y="534"/>
                    <a:pt x="18" y="528"/>
                  </a:cubicBezTo>
                  <a:cubicBezTo>
                    <a:pt x="9" y="526"/>
                    <a:pt x="5" y="521"/>
                    <a:pt x="3" y="515"/>
                  </a:cubicBezTo>
                  <a:cubicBezTo>
                    <a:pt x="0" y="506"/>
                    <a:pt x="2" y="493"/>
                    <a:pt x="2" y="483"/>
                  </a:cubicBezTo>
                  <a:cubicBezTo>
                    <a:pt x="4" y="426"/>
                    <a:pt x="5" y="368"/>
                    <a:pt x="7" y="311"/>
                  </a:cubicBezTo>
                  <a:cubicBezTo>
                    <a:pt x="31" y="311"/>
                    <a:pt x="55" y="312"/>
                    <a:pt x="78" y="312"/>
                  </a:cubicBezTo>
                  <a:cubicBezTo>
                    <a:pt x="80" y="262"/>
                    <a:pt x="81" y="213"/>
                    <a:pt x="83" y="163"/>
                  </a:cubicBezTo>
                  <a:cubicBezTo>
                    <a:pt x="82" y="163"/>
                    <a:pt x="82" y="163"/>
                    <a:pt x="82" y="163"/>
                  </a:cubicBezTo>
                  <a:cubicBezTo>
                    <a:pt x="83" y="126"/>
                    <a:pt x="84" y="89"/>
                    <a:pt x="85" y="52"/>
                  </a:cubicBezTo>
                  <a:cubicBezTo>
                    <a:pt x="79" y="32"/>
                    <a:pt x="101" y="38"/>
                    <a:pt x="113" y="37"/>
                  </a:cubicBezTo>
                  <a:cubicBezTo>
                    <a:pt x="143" y="34"/>
                    <a:pt x="172" y="27"/>
                    <a:pt x="202" y="22"/>
                  </a:cubicBezTo>
                  <a:cubicBezTo>
                    <a:pt x="219" y="21"/>
                    <a:pt x="237" y="12"/>
                    <a:pt x="254" y="17"/>
                  </a:cubicBezTo>
                  <a:cubicBezTo>
                    <a:pt x="256" y="28"/>
                    <a:pt x="270" y="31"/>
                    <a:pt x="271" y="43"/>
                  </a:cubicBezTo>
                  <a:cubicBezTo>
                    <a:pt x="274" y="62"/>
                    <a:pt x="292" y="38"/>
                    <a:pt x="298" y="32"/>
                  </a:cubicBezTo>
                  <a:cubicBezTo>
                    <a:pt x="311" y="25"/>
                    <a:pt x="322" y="14"/>
                    <a:pt x="336" y="14"/>
                  </a:cubicBezTo>
                  <a:cubicBezTo>
                    <a:pt x="339" y="26"/>
                    <a:pt x="350" y="18"/>
                    <a:pt x="355" y="11"/>
                  </a:cubicBezTo>
                  <a:cubicBezTo>
                    <a:pt x="364" y="1"/>
                    <a:pt x="377" y="5"/>
                    <a:pt x="388" y="2"/>
                  </a:cubicBezTo>
                  <a:cubicBezTo>
                    <a:pt x="391" y="0"/>
                    <a:pt x="395" y="2"/>
                    <a:pt x="395" y="2"/>
                  </a:cubicBezTo>
                  <a:lnTo>
                    <a:pt x="399" y="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45" name="Google Shape;2940;p3">
              <a:extLst>
                <a:ext uri="{FF2B5EF4-FFF2-40B4-BE49-F238E27FC236}">
                  <a16:creationId xmlns:a16="http://schemas.microsoft.com/office/drawing/2014/main" id="{94BE0B96-B2C5-DC43-CE0A-023073E976E7}"/>
                </a:ext>
              </a:extLst>
            </p:cNvPr>
            <p:cNvSpPr/>
            <p:nvPr/>
          </p:nvSpPr>
          <p:spPr>
            <a:xfrm>
              <a:off x="8638608" y="5118660"/>
              <a:ext cx="61696" cy="57940"/>
            </a:xfrm>
            <a:custGeom>
              <a:avLst/>
              <a:gdLst/>
              <a:ahLst/>
              <a:cxnLst/>
              <a:rect l="l" t="t" r="r" b="b"/>
              <a:pathLst>
                <a:path w="17" h="16" extrusionOk="0">
                  <a:moveTo>
                    <a:pt x="15" y="2"/>
                  </a:moveTo>
                  <a:lnTo>
                    <a:pt x="15" y="5"/>
                  </a:lnTo>
                  <a:lnTo>
                    <a:pt x="17" y="9"/>
                  </a:lnTo>
                  <a:lnTo>
                    <a:pt x="15" y="9"/>
                  </a:lnTo>
                  <a:lnTo>
                    <a:pt x="10" y="11"/>
                  </a:lnTo>
                  <a:lnTo>
                    <a:pt x="10" y="16"/>
                  </a:lnTo>
                  <a:lnTo>
                    <a:pt x="2" y="5"/>
                  </a:lnTo>
                  <a:lnTo>
                    <a:pt x="0" y="2"/>
                  </a:lnTo>
                  <a:lnTo>
                    <a:pt x="2" y="0"/>
                  </a:lnTo>
                  <a:lnTo>
                    <a:pt x="10" y="2"/>
                  </a:lnTo>
                  <a:lnTo>
                    <a:pt x="12" y="2"/>
                  </a:lnTo>
                  <a:lnTo>
                    <a:pt x="15"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46" name="Google Shape;2941;p3">
              <a:extLst>
                <a:ext uri="{FF2B5EF4-FFF2-40B4-BE49-F238E27FC236}">
                  <a16:creationId xmlns:a16="http://schemas.microsoft.com/office/drawing/2014/main" id="{CEA403E9-7892-2494-937E-902B96BB9D8B}"/>
                </a:ext>
              </a:extLst>
            </p:cNvPr>
            <p:cNvSpPr/>
            <p:nvPr/>
          </p:nvSpPr>
          <p:spPr>
            <a:xfrm>
              <a:off x="7190585" y="6270215"/>
              <a:ext cx="214119" cy="275215"/>
            </a:xfrm>
            <a:custGeom>
              <a:avLst/>
              <a:gdLst/>
              <a:ahLst/>
              <a:cxnLst/>
              <a:rect l="l" t="t" r="r" b="b"/>
              <a:pathLst>
                <a:path w="59" h="76" extrusionOk="0">
                  <a:moveTo>
                    <a:pt x="0" y="6"/>
                  </a:moveTo>
                  <a:lnTo>
                    <a:pt x="5" y="9"/>
                  </a:lnTo>
                  <a:lnTo>
                    <a:pt x="11" y="0"/>
                  </a:lnTo>
                  <a:lnTo>
                    <a:pt x="19" y="0"/>
                  </a:lnTo>
                  <a:lnTo>
                    <a:pt x="19" y="9"/>
                  </a:lnTo>
                  <a:lnTo>
                    <a:pt x="23" y="15"/>
                  </a:lnTo>
                  <a:lnTo>
                    <a:pt x="42" y="24"/>
                  </a:lnTo>
                  <a:lnTo>
                    <a:pt x="44" y="29"/>
                  </a:lnTo>
                  <a:lnTo>
                    <a:pt x="44" y="33"/>
                  </a:lnTo>
                  <a:lnTo>
                    <a:pt x="44" y="36"/>
                  </a:lnTo>
                  <a:lnTo>
                    <a:pt x="55" y="38"/>
                  </a:lnTo>
                  <a:lnTo>
                    <a:pt x="55" y="43"/>
                  </a:lnTo>
                  <a:lnTo>
                    <a:pt x="59" y="49"/>
                  </a:lnTo>
                  <a:lnTo>
                    <a:pt x="57" y="61"/>
                  </a:lnTo>
                  <a:lnTo>
                    <a:pt x="55" y="54"/>
                  </a:lnTo>
                  <a:lnTo>
                    <a:pt x="40" y="58"/>
                  </a:lnTo>
                  <a:lnTo>
                    <a:pt x="36" y="72"/>
                  </a:lnTo>
                  <a:lnTo>
                    <a:pt x="32" y="72"/>
                  </a:lnTo>
                  <a:lnTo>
                    <a:pt x="23" y="70"/>
                  </a:lnTo>
                  <a:lnTo>
                    <a:pt x="17" y="76"/>
                  </a:lnTo>
                  <a:lnTo>
                    <a:pt x="15" y="76"/>
                  </a:lnTo>
                  <a:lnTo>
                    <a:pt x="9" y="61"/>
                  </a:lnTo>
                  <a:lnTo>
                    <a:pt x="9" y="54"/>
                  </a:lnTo>
                  <a:lnTo>
                    <a:pt x="2" y="45"/>
                  </a:lnTo>
                  <a:lnTo>
                    <a:pt x="5" y="38"/>
                  </a:lnTo>
                  <a:lnTo>
                    <a:pt x="2" y="36"/>
                  </a:lnTo>
                  <a:lnTo>
                    <a:pt x="2" y="15"/>
                  </a:lnTo>
                  <a:lnTo>
                    <a:pt x="0" y="11"/>
                  </a:lnTo>
                  <a:lnTo>
                    <a:pt x="0" y="6"/>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47" name="Google Shape;2942;p3">
              <a:extLst>
                <a:ext uri="{FF2B5EF4-FFF2-40B4-BE49-F238E27FC236}">
                  <a16:creationId xmlns:a16="http://schemas.microsoft.com/office/drawing/2014/main" id="{409812D8-6FD7-56DA-A962-603FD7AF2656}"/>
                </a:ext>
              </a:extLst>
            </p:cNvPr>
            <p:cNvSpPr/>
            <p:nvPr/>
          </p:nvSpPr>
          <p:spPr>
            <a:xfrm>
              <a:off x="9857997" y="5469920"/>
              <a:ext cx="54437" cy="32591"/>
            </a:xfrm>
            <a:custGeom>
              <a:avLst/>
              <a:gdLst/>
              <a:ahLst/>
              <a:cxnLst/>
              <a:rect l="l" t="t" r="r" b="b"/>
              <a:pathLst>
                <a:path w="15" h="9" extrusionOk="0">
                  <a:moveTo>
                    <a:pt x="12" y="5"/>
                  </a:moveTo>
                  <a:lnTo>
                    <a:pt x="4" y="0"/>
                  </a:lnTo>
                  <a:lnTo>
                    <a:pt x="0" y="7"/>
                  </a:lnTo>
                  <a:lnTo>
                    <a:pt x="0" y="9"/>
                  </a:lnTo>
                  <a:lnTo>
                    <a:pt x="4" y="9"/>
                  </a:lnTo>
                  <a:lnTo>
                    <a:pt x="15" y="9"/>
                  </a:lnTo>
                  <a:lnTo>
                    <a:pt x="15" y="7"/>
                  </a:lnTo>
                  <a:lnTo>
                    <a:pt x="12" y="7"/>
                  </a:lnTo>
                  <a:lnTo>
                    <a:pt x="12"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48" name="Google Shape;2943;p3">
              <a:extLst>
                <a:ext uri="{FF2B5EF4-FFF2-40B4-BE49-F238E27FC236}">
                  <a16:creationId xmlns:a16="http://schemas.microsoft.com/office/drawing/2014/main" id="{B7F49153-F2F2-B6B6-571A-2DC854F9D844}"/>
                </a:ext>
              </a:extLst>
            </p:cNvPr>
            <p:cNvSpPr/>
            <p:nvPr/>
          </p:nvSpPr>
          <p:spPr>
            <a:xfrm>
              <a:off x="8379524" y="5802939"/>
              <a:ext cx="55209" cy="132840"/>
            </a:xfrm>
            <a:custGeom>
              <a:avLst/>
              <a:gdLst/>
              <a:ahLst/>
              <a:cxnLst/>
              <a:rect l="l" t="t" r="r" b="b"/>
              <a:pathLst>
                <a:path w="231" h="474" extrusionOk="0">
                  <a:moveTo>
                    <a:pt x="60" y="469"/>
                  </a:moveTo>
                  <a:cubicBezTo>
                    <a:pt x="74" y="467"/>
                    <a:pt x="67" y="452"/>
                    <a:pt x="59" y="445"/>
                  </a:cubicBezTo>
                  <a:cubicBezTo>
                    <a:pt x="48" y="437"/>
                    <a:pt x="60" y="424"/>
                    <a:pt x="52" y="413"/>
                  </a:cubicBezTo>
                  <a:cubicBezTo>
                    <a:pt x="61" y="412"/>
                    <a:pt x="58" y="400"/>
                    <a:pt x="58" y="393"/>
                  </a:cubicBezTo>
                  <a:cubicBezTo>
                    <a:pt x="60" y="378"/>
                    <a:pt x="59" y="363"/>
                    <a:pt x="59" y="348"/>
                  </a:cubicBezTo>
                  <a:cubicBezTo>
                    <a:pt x="60" y="333"/>
                    <a:pt x="59" y="316"/>
                    <a:pt x="60" y="301"/>
                  </a:cubicBezTo>
                  <a:cubicBezTo>
                    <a:pt x="59" y="288"/>
                    <a:pt x="60" y="275"/>
                    <a:pt x="60" y="262"/>
                  </a:cubicBezTo>
                  <a:cubicBezTo>
                    <a:pt x="63" y="245"/>
                    <a:pt x="42" y="239"/>
                    <a:pt x="43" y="222"/>
                  </a:cubicBezTo>
                  <a:cubicBezTo>
                    <a:pt x="38" y="210"/>
                    <a:pt x="51" y="187"/>
                    <a:pt x="35" y="179"/>
                  </a:cubicBezTo>
                  <a:cubicBezTo>
                    <a:pt x="24" y="170"/>
                    <a:pt x="10" y="164"/>
                    <a:pt x="1" y="153"/>
                  </a:cubicBezTo>
                  <a:cubicBezTo>
                    <a:pt x="0" y="136"/>
                    <a:pt x="9" y="123"/>
                    <a:pt x="13" y="107"/>
                  </a:cubicBezTo>
                  <a:cubicBezTo>
                    <a:pt x="13" y="107"/>
                    <a:pt x="13" y="107"/>
                    <a:pt x="13" y="107"/>
                  </a:cubicBezTo>
                  <a:cubicBezTo>
                    <a:pt x="14" y="106"/>
                    <a:pt x="16" y="105"/>
                    <a:pt x="17" y="102"/>
                  </a:cubicBezTo>
                  <a:cubicBezTo>
                    <a:pt x="22" y="101"/>
                    <a:pt x="29" y="110"/>
                    <a:pt x="24" y="97"/>
                  </a:cubicBezTo>
                  <a:cubicBezTo>
                    <a:pt x="33" y="96"/>
                    <a:pt x="27" y="88"/>
                    <a:pt x="33" y="87"/>
                  </a:cubicBezTo>
                  <a:cubicBezTo>
                    <a:pt x="40" y="93"/>
                    <a:pt x="38" y="82"/>
                    <a:pt x="43" y="85"/>
                  </a:cubicBezTo>
                  <a:cubicBezTo>
                    <a:pt x="42" y="91"/>
                    <a:pt x="55" y="66"/>
                    <a:pt x="62" y="76"/>
                  </a:cubicBezTo>
                  <a:cubicBezTo>
                    <a:pt x="73" y="78"/>
                    <a:pt x="84" y="74"/>
                    <a:pt x="95" y="75"/>
                  </a:cubicBezTo>
                  <a:cubicBezTo>
                    <a:pt x="106" y="65"/>
                    <a:pt x="121" y="57"/>
                    <a:pt x="125" y="41"/>
                  </a:cubicBezTo>
                  <a:cubicBezTo>
                    <a:pt x="124" y="39"/>
                    <a:pt x="124" y="39"/>
                    <a:pt x="124" y="39"/>
                  </a:cubicBezTo>
                  <a:cubicBezTo>
                    <a:pt x="127" y="39"/>
                    <a:pt x="131" y="31"/>
                    <a:pt x="126" y="28"/>
                  </a:cubicBezTo>
                  <a:cubicBezTo>
                    <a:pt x="117" y="13"/>
                    <a:pt x="135" y="11"/>
                    <a:pt x="145" y="10"/>
                  </a:cubicBezTo>
                  <a:cubicBezTo>
                    <a:pt x="154" y="0"/>
                    <a:pt x="165" y="5"/>
                    <a:pt x="171" y="15"/>
                  </a:cubicBezTo>
                  <a:cubicBezTo>
                    <a:pt x="185" y="25"/>
                    <a:pt x="189" y="43"/>
                    <a:pt x="206" y="47"/>
                  </a:cubicBezTo>
                  <a:cubicBezTo>
                    <a:pt x="206" y="52"/>
                    <a:pt x="210" y="54"/>
                    <a:pt x="214" y="55"/>
                  </a:cubicBezTo>
                  <a:cubicBezTo>
                    <a:pt x="213" y="57"/>
                    <a:pt x="213" y="57"/>
                    <a:pt x="213" y="57"/>
                  </a:cubicBezTo>
                  <a:cubicBezTo>
                    <a:pt x="207" y="65"/>
                    <a:pt x="199" y="77"/>
                    <a:pt x="209" y="85"/>
                  </a:cubicBezTo>
                  <a:cubicBezTo>
                    <a:pt x="218" y="96"/>
                    <a:pt x="226" y="109"/>
                    <a:pt x="222" y="123"/>
                  </a:cubicBezTo>
                  <a:cubicBezTo>
                    <a:pt x="230" y="132"/>
                    <a:pt x="231" y="143"/>
                    <a:pt x="224" y="153"/>
                  </a:cubicBezTo>
                  <a:cubicBezTo>
                    <a:pt x="217" y="149"/>
                    <a:pt x="210" y="156"/>
                    <a:pt x="209" y="164"/>
                  </a:cubicBezTo>
                  <a:cubicBezTo>
                    <a:pt x="215" y="170"/>
                    <a:pt x="217" y="177"/>
                    <a:pt x="211" y="183"/>
                  </a:cubicBezTo>
                  <a:cubicBezTo>
                    <a:pt x="212" y="199"/>
                    <a:pt x="194" y="193"/>
                    <a:pt x="189" y="202"/>
                  </a:cubicBezTo>
                  <a:cubicBezTo>
                    <a:pt x="195" y="210"/>
                    <a:pt x="183" y="210"/>
                    <a:pt x="182" y="217"/>
                  </a:cubicBezTo>
                  <a:cubicBezTo>
                    <a:pt x="172" y="223"/>
                    <a:pt x="177" y="233"/>
                    <a:pt x="174" y="243"/>
                  </a:cubicBezTo>
                  <a:cubicBezTo>
                    <a:pt x="174" y="262"/>
                    <a:pt x="149" y="248"/>
                    <a:pt x="146" y="262"/>
                  </a:cubicBezTo>
                  <a:cubicBezTo>
                    <a:pt x="144" y="274"/>
                    <a:pt x="143" y="285"/>
                    <a:pt x="144" y="297"/>
                  </a:cubicBezTo>
                  <a:cubicBezTo>
                    <a:pt x="138" y="312"/>
                    <a:pt x="144" y="327"/>
                    <a:pt x="138" y="341"/>
                  </a:cubicBezTo>
                  <a:cubicBezTo>
                    <a:pt x="144" y="353"/>
                    <a:pt x="137" y="365"/>
                    <a:pt x="145" y="375"/>
                  </a:cubicBezTo>
                  <a:cubicBezTo>
                    <a:pt x="138" y="387"/>
                    <a:pt x="147" y="403"/>
                    <a:pt x="140" y="414"/>
                  </a:cubicBezTo>
                  <a:cubicBezTo>
                    <a:pt x="145" y="430"/>
                    <a:pt x="140" y="447"/>
                    <a:pt x="138" y="463"/>
                  </a:cubicBezTo>
                  <a:cubicBezTo>
                    <a:pt x="138" y="464"/>
                    <a:pt x="138" y="464"/>
                    <a:pt x="138" y="464"/>
                  </a:cubicBezTo>
                  <a:cubicBezTo>
                    <a:pt x="125" y="465"/>
                    <a:pt x="113" y="467"/>
                    <a:pt x="100" y="467"/>
                  </a:cubicBezTo>
                  <a:cubicBezTo>
                    <a:pt x="86" y="467"/>
                    <a:pt x="72" y="470"/>
                    <a:pt x="58" y="474"/>
                  </a:cubicBezTo>
                  <a:cubicBezTo>
                    <a:pt x="58" y="473"/>
                    <a:pt x="58" y="473"/>
                    <a:pt x="58" y="473"/>
                  </a:cubicBezTo>
                  <a:cubicBezTo>
                    <a:pt x="57" y="470"/>
                    <a:pt x="57" y="470"/>
                    <a:pt x="57" y="470"/>
                  </a:cubicBezTo>
                  <a:lnTo>
                    <a:pt x="60" y="469"/>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49" name="Google Shape;2944;p3">
              <a:extLst>
                <a:ext uri="{FF2B5EF4-FFF2-40B4-BE49-F238E27FC236}">
                  <a16:creationId xmlns:a16="http://schemas.microsoft.com/office/drawing/2014/main" id="{E0E932C0-EBD3-F0D0-B3FD-0094599A7512}"/>
                </a:ext>
              </a:extLst>
            </p:cNvPr>
            <p:cNvSpPr/>
            <p:nvPr/>
          </p:nvSpPr>
          <p:spPr>
            <a:xfrm rot="5400000">
              <a:off x="6855422" y="5701655"/>
              <a:ext cx="28835" cy="7292"/>
            </a:xfrm>
            <a:custGeom>
              <a:avLst/>
              <a:gdLst/>
              <a:ahLst/>
              <a:cxnLst/>
              <a:rect l="l" t="t" r="r" b="b"/>
              <a:pathLst>
                <a:path w="8" h="2" extrusionOk="0">
                  <a:moveTo>
                    <a:pt x="0" y="0"/>
                  </a:moveTo>
                  <a:lnTo>
                    <a:pt x="2" y="2"/>
                  </a:lnTo>
                  <a:lnTo>
                    <a:pt x="8" y="2"/>
                  </a:lnTo>
                  <a:lnTo>
                    <a:pt x="8" y="0"/>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50" name="Google Shape;2945;p3">
              <a:extLst>
                <a:ext uri="{FF2B5EF4-FFF2-40B4-BE49-F238E27FC236}">
                  <a16:creationId xmlns:a16="http://schemas.microsoft.com/office/drawing/2014/main" id="{F94118C2-1446-D44B-2C47-8ADE001F8886}"/>
                </a:ext>
              </a:extLst>
            </p:cNvPr>
            <p:cNvSpPr/>
            <p:nvPr/>
          </p:nvSpPr>
          <p:spPr>
            <a:xfrm>
              <a:off x="8442636" y="4995537"/>
              <a:ext cx="50808" cy="32591"/>
            </a:xfrm>
            <a:custGeom>
              <a:avLst/>
              <a:gdLst/>
              <a:ahLst/>
              <a:cxnLst/>
              <a:rect l="l" t="t" r="r" b="b"/>
              <a:pathLst>
                <a:path w="14" h="9" extrusionOk="0">
                  <a:moveTo>
                    <a:pt x="4" y="0"/>
                  </a:moveTo>
                  <a:lnTo>
                    <a:pt x="8" y="0"/>
                  </a:lnTo>
                  <a:lnTo>
                    <a:pt x="14" y="3"/>
                  </a:lnTo>
                  <a:lnTo>
                    <a:pt x="14" y="7"/>
                  </a:lnTo>
                  <a:lnTo>
                    <a:pt x="12" y="9"/>
                  </a:lnTo>
                  <a:lnTo>
                    <a:pt x="8" y="9"/>
                  </a:lnTo>
                  <a:lnTo>
                    <a:pt x="8" y="7"/>
                  </a:lnTo>
                  <a:lnTo>
                    <a:pt x="6" y="9"/>
                  </a:lnTo>
                  <a:lnTo>
                    <a:pt x="0" y="3"/>
                  </a:lnTo>
                  <a:lnTo>
                    <a:pt x="2" y="3"/>
                  </a:lnTo>
                  <a:lnTo>
                    <a:pt x="4" y="0"/>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51" name="Google Shape;2946;p3">
              <a:extLst>
                <a:ext uri="{FF2B5EF4-FFF2-40B4-BE49-F238E27FC236}">
                  <a16:creationId xmlns:a16="http://schemas.microsoft.com/office/drawing/2014/main" id="{015370CD-C8CA-9103-8C49-1AF3E66F7081}"/>
                </a:ext>
              </a:extLst>
            </p:cNvPr>
            <p:cNvSpPr/>
            <p:nvPr/>
          </p:nvSpPr>
          <p:spPr>
            <a:xfrm>
              <a:off x="8743854" y="4897764"/>
              <a:ext cx="130648" cy="97774"/>
            </a:xfrm>
            <a:custGeom>
              <a:avLst/>
              <a:gdLst/>
              <a:ahLst/>
              <a:cxnLst/>
              <a:rect l="l" t="t" r="r" b="b"/>
              <a:pathLst>
                <a:path w="36" h="27" extrusionOk="0">
                  <a:moveTo>
                    <a:pt x="2" y="18"/>
                  </a:moveTo>
                  <a:lnTo>
                    <a:pt x="0" y="25"/>
                  </a:lnTo>
                  <a:lnTo>
                    <a:pt x="2" y="27"/>
                  </a:lnTo>
                  <a:lnTo>
                    <a:pt x="11" y="25"/>
                  </a:lnTo>
                  <a:lnTo>
                    <a:pt x="19" y="27"/>
                  </a:lnTo>
                  <a:lnTo>
                    <a:pt x="25" y="27"/>
                  </a:lnTo>
                  <a:lnTo>
                    <a:pt x="29" y="27"/>
                  </a:lnTo>
                  <a:lnTo>
                    <a:pt x="29" y="25"/>
                  </a:lnTo>
                  <a:lnTo>
                    <a:pt x="34" y="25"/>
                  </a:lnTo>
                  <a:lnTo>
                    <a:pt x="29" y="18"/>
                  </a:lnTo>
                  <a:lnTo>
                    <a:pt x="36" y="18"/>
                  </a:lnTo>
                  <a:lnTo>
                    <a:pt x="36" y="14"/>
                  </a:lnTo>
                  <a:lnTo>
                    <a:pt x="34" y="14"/>
                  </a:lnTo>
                  <a:lnTo>
                    <a:pt x="29" y="9"/>
                  </a:lnTo>
                  <a:lnTo>
                    <a:pt x="27" y="3"/>
                  </a:lnTo>
                  <a:lnTo>
                    <a:pt x="19" y="0"/>
                  </a:lnTo>
                  <a:lnTo>
                    <a:pt x="13" y="3"/>
                  </a:lnTo>
                  <a:lnTo>
                    <a:pt x="13" y="5"/>
                  </a:lnTo>
                  <a:lnTo>
                    <a:pt x="9" y="9"/>
                  </a:lnTo>
                  <a:lnTo>
                    <a:pt x="11" y="12"/>
                  </a:lnTo>
                  <a:lnTo>
                    <a:pt x="0" y="12"/>
                  </a:lnTo>
                  <a:lnTo>
                    <a:pt x="0" y="16"/>
                  </a:lnTo>
                  <a:lnTo>
                    <a:pt x="2" y="18"/>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52" name="Google Shape;2951;p3">
              <a:extLst>
                <a:ext uri="{FF2B5EF4-FFF2-40B4-BE49-F238E27FC236}">
                  <a16:creationId xmlns:a16="http://schemas.microsoft.com/office/drawing/2014/main" id="{C25D3C39-9490-4857-668F-989721BA5496}"/>
                </a:ext>
              </a:extLst>
            </p:cNvPr>
            <p:cNvSpPr/>
            <p:nvPr/>
          </p:nvSpPr>
          <p:spPr>
            <a:xfrm>
              <a:off x="9850739" y="5520616"/>
              <a:ext cx="83470" cy="105016"/>
            </a:xfrm>
            <a:custGeom>
              <a:avLst/>
              <a:gdLst/>
              <a:ahLst/>
              <a:cxnLst/>
              <a:rect l="l" t="t" r="r" b="b"/>
              <a:pathLst>
                <a:path w="23" h="29" extrusionOk="0">
                  <a:moveTo>
                    <a:pt x="2" y="11"/>
                  </a:moveTo>
                  <a:lnTo>
                    <a:pt x="0" y="9"/>
                  </a:lnTo>
                  <a:lnTo>
                    <a:pt x="2" y="4"/>
                  </a:lnTo>
                  <a:lnTo>
                    <a:pt x="0" y="2"/>
                  </a:lnTo>
                  <a:lnTo>
                    <a:pt x="0" y="0"/>
                  </a:lnTo>
                  <a:lnTo>
                    <a:pt x="2" y="0"/>
                  </a:lnTo>
                  <a:lnTo>
                    <a:pt x="6" y="0"/>
                  </a:lnTo>
                  <a:lnTo>
                    <a:pt x="8" y="4"/>
                  </a:lnTo>
                  <a:lnTo>
                    <a:pt x="21" y="4"/>
                  </a:lnTo>
                  <a:lnTo>
                    <a:pt x="14" y="11"/>
                  </a:lnTo>
                  <a:lnTo>
                    <a:pt x="14" y="13"/>
                  </a:lnTo>
                  <a:lnTo>
                    <a:pt x="21" y="18"/>
                  </a:lnTo>
                  <a:lnTo>
                    <a:pt x="21" y="13"/>
                  </a:lnTo>
                  <a:lnTo>
                    <a:pt x="23" y="22"/>
                  </a:lnTo>
                  <a:lnTo>
                    <a:pt x="23" y="29"/>
                  </a:lnTo>
                  <a:lnTo>
                    <a:pt x="17" y="20"/>
                  </a:lnTo>
                  <a:lnTo>
                    <a:pt x="14" y="27"/>
                  </a:lnTo>
                  <a:lnTo>
                    <a:pt x="6" y="27"/>
                  </a:lnTo>
                  <a:lnTo>
                    <a:pt x="4" y="20"/>
                  </a:lnTo>
                  <a:lnTo>
                    <a:pt x="2" y="11"/>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53" name="Google Shape;2952;p3">
              <a:extLst>
                <a:ext uri="{FF2B5EF4-FFF2-40B4-BE49-F238E27FC236}">
                  <a16:creationId xmlns:a16="http://schemas.microsoft.com/office/drawing/2014/main" id="{CEDE4E0D-72CB-470E-C0FB-C32DB6285930}"/>
                </a:ext>
              </a:extLst>
            </p:cNvPr>
            <p:cNvSpPr/>
            <p:nvPr/>
          </p:nvSpPr>
          <p:spPr>
            <a:xfrm>
              <a:off x="9222900" y="5527860"/>
              <a:ext cx="21775" cy="32591"/>
            </a:xfrm>
            <a:custGeom>
              <a:avLst/>
              <a:gdLst/>
              <a:ahLst/>
              <a:cxnLst/>
              <a:rect l="l" t="t" r="r" b="b"/>
              <a:pathLst>
                <a:path w="6" h="9" extrusionOk="0">
                  <a:moveTo>
                    <a:pt x="0" y="2"/>
                  </a:moveTo>
                  <a:lnTo>
                    <a:pt x="4" y="0"/>
                  </a:lnTo>
                  <a:lnTo>
                    <a:pt x="6" y="0"/>
                  </a:lnTo>
                  <a:lnTo>
                    <a:pt x="6" y="7"/>
                  </a:lnTo>
                  <a:lnTo>
                    <a:pt x="4" y="9"/>
                  </a:lnTo>
                  <a:lnTo>
                    <a:pt x="2" y="7"/>
                  </a:lnTo>
                  <a:lnTo>
                    <a:pt x="0" y="2"/>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54" name="Google Shape;2963;p3">
              <a:extLst>
                <a:ext uri="{FF2B5EF4-FFF2-40B4-BE49-F238E27FC236}">
                  <a16:creationId xmlns:a16="http://schemas.microsoft.com/office/drawing/2014/main" id="{45E96CE5-5738-A827-4525-0DB98D320133}"/>
                </a:ext>
              </a:extLst>
            </p:cNvPr>
            <p:cNvSpPr/>
            <p:nvPr/>
          </p:nvSpPr>
          <p:spPr>
            <a:xfrm>
              <a:off x="9099509" y="5191083"/>
              <a:ext cx="83470" cy="65183"/>
            </a:xfrm>
            <a:custGeom>
              <a:avLst/>
              <a:gdLst/>
              <a:ahLst/>
              <a:cxnLst/>
              <a:rect l="l" t="t" r="r" b="b"/>
              <a:pathLst>
                <a:path w="23" h="18" extrusionOk="0">
                  <a:moveTo>
                    <a:pt x="15" y="0"/>
                  </a:moveTo>
                  <a:lnTo>
                    <a:pt x="17" y="5"/>
                  </a:lnTo>
                  <a:lnTo>
                    <a:pt x="23" y="7"/>
                  </a:lnTo>
                  <a:lnTo>
                    <a:pt x="21" y="9"/>
                  </a:lnTo>
                  <a:lnTo>
                    <a:pt x="21" y="16"/>
                  </a:lnTo>
                  <a:lnTo>
                    <a:pt x="17" y="16"/>
                  </a:lnTo>
                  <a:lnTo>
                    <a:pt x="21" y="18"/>
                  </a:lnTo>
                  <a:lnTo>
                    <a:pt x="15" y="16"/>
                  </a:lnTo>
                  <a:lnTo>
                    <a:pt x="15" y="14"/>
                  </a:lnTo>
                  <a:lnTo>
                    <a:pt x="9" y="16"/>
                  </a:lnTo>
                  <a:lnTo>
                    <a:pt x="7" y="9"/>
                  </a:lnTo>
                  <a:lnTo>
                    <a:pt x="2" y="9"/>
                  </a:lnTo>
                  <a:lnTo>
                    <a:pt x="2" y="7"/>
                  </a:lnTo>
                  <a:lnTo>
                    <a:pt x="0" y="5"/>
                  </a:lnTo>
                  <a:lnTo>
                    <a:pt x="0" y="0"/>
                  </a:lnTo>
                  <a:lnTo>
                    <a:pt x="7" y="0"/>
                  </a:lnTo>
                  <a:lnTo>
                    <a:pt x="9" y="5"/>
                  </a:lnTo>
                  <a:lnTo>
                    <a:pt x="11" y="5"/>
                  </a:lnTo>
                  <a:lnTo>
                    <a:pt x="13" y="3"/>
                  </a:lnTo>
                  <a:lnTo>
                    <a:pt x="15"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55" name="Google Shape;2964;p3">
              <a:extLst>
                <a:ext uri="{FF2B5EF4-FFF2-40B4-BE49-F238E27FC236}">
                  <a16:creationId xmlns:a16="http://schemas.microsoft.com/office/drawing/2014/main" id="{8BEB6DEB-24FB-8722-F8CD-DB078EB0EA61}"/>
                </a:ext>
              </a:extLst>
            </p:cNvPr>
            <p:cNvSpPr/>
            <p:nvPr/>
          </p:nvSpPr>
          <p:spPr>
            <a:xfrm>
              <a:off x="8547881" y="5038992"/>
              <a:ext cx="112503" cy="54318"/>
            </a:xfrm>
            <a:custGeom>
              <a:avLst/>
              <a:gdLst/>
              <a:ahLst/>
              <a:cxnLst/>
              <a:rect l="l" t="t" r="r" b="b"/>
              <a:pathLst>
                <a:path w="31" h="15" extrusionOk="0">
                  <a:moveTo>
                    <a:pt x="0" y="9"/>
                  </a:moveTo>
                  <a:lnTo>
                    <a:pt x="0" y="13"/>
                  </a:lnTo>
                  <a:lnTo>
                    <a:pt x="2" y="13"/>
                  </a:lnTo>
                  <a:lnTo>
                    <a:pt x="8" y="13"/>
                  </a:lnTo>
                  <a:lnTo>
                    <a:pt x="10" y="13"/>
                  </a:lnTo>
                  <a:lnTo>
                    <a:pt x="17" y="15"/>
                  </a:lnTo>
                  <a:lnTo>
                    <a:pt x="25" y="13"/>
                  </a:lnTo>
                  <a:lnTo>
                    <a:pt x="31" y="6"/>
                  </a:lnTo>
                  <a:lnTo>
                    <a:pt x="27" y="4"/>
                  </a:lnTo>
                  <a:lnTo>
                    <a:pt x="23" y="0"/>
                  </a:lnTo>
                  <a:lnTo>
                    <a:pt x="19" y="4"/>
                  </a:lnTo>
                  <a:lnTo>
                    <a:pt x="17" y="4"/>
                  </a:lnTo>
                  <a:lnTo>
                    <a:pt x="10" y="6"/>
                  </a:lnTo>
                  <a:lnTo>
                    <a:pt x="15" y="9"/>
                  </a:lnTo>
                  <a:lnTo>
                    <a:pt x="6" y="9"/>
                  </a:lnTo>
                  <a:lnTo>
                    <a:pt x="0" y="9"/>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cxnSp>
          <p:nvCxnSpPr>
            <p:cNvPr id="6056" name="Google Shape;2966;p3">
              <a:extLst>
                <a:ext uri="{FF2B5EF4-FFF2-40B4-BE49-F238E27FC236}">
                  <a16:creationId xmlns:a16="http://schemas.microsoft.com/office/drawing/2014/main" id="{2898AEA1-F11E-C9C4-B3B1-90A7FE53F961}"/>
                </a:ext>
              </a:extLst>
            </p:cNvPr>
            <p:cNvCxnSpPr/>
            <p:nvPr/>
          </p:nvCxnSpPr>
          <p:spPr>
            <a:xfrm>
              <a:off x="11055611" y="6212275"/>
              <a:ext cx="21775" cy="14485"/>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cxnSp>
          <p:nvCxnSpPr>
            <p:cNvPr id="6057" name="Google Shape;2967;p3">
              <a:extLst>
                <a:ext uri="{FF2B5EF4-FFF2-40B4-BE49-F238E27FC236}">
                  <a16:creationId xmlns:a16="http://schemas.microsoft.com/office/drawing/2014/main" id="{79221EEA-724E-7625-D2DD-5091A8E62EA8}"/>
                </a:ext>
              </a:extLst>
            </p:cNvPr>
            <p:cNvCxnSpPr/>
            <p:nvPr/>
          </p:nvCxnSpPr>
          <p:spPr>
            <a:xfrm>
              <a:off x="11077386" y="6244865"/>
              <a:ext cx="3630" cy="7243"/>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cxnSp>
          <p:nvCxnSpPr>
            <p:cNvPr id="6058" name="Google Shape;2968;p3">
              <a:extLst>
                <a:ext uri="{FF2B5EF4-FFF2-40B4-BE49-F238E27FC236}">
                  <a16:creationId xmlns:a16="http://schemas.microsoft.com/office/drawing/2014/main" id="{CE4AADC7-FAC0-F4E3-8C54-967F6B036BB0}"/>
                </a:ext>
              </a:extLst>
            </p:cNvPr>
            <p:cNvCxnSpPr/>
            <p:nvPr/>
          </p:nvCxnSpPr>
          <p:spPr>
            <a:xfrm>
              <a:off x="11091903" y="6226760"/>
              <a:ext cx="21775" cy="25349"/>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cxnSp>
          <p:nvCxnSpPr>
            <p:cNvPr id="6059" name="Google Shape;2969;p3">
              <a:extLst>
                <a:ext uri="{FF2B5EF4-FFF2-40B4-BE49-F238E27FC236}">
                  <a16:creationId xmlns:a16="http://schemas.microsoft.com/office/drawing/2014/main" id="{55CECC26-90C0-9CBC-C5FD-505F6C3412CB}"/>
                </a:ext>
              </a:extLst>
            </p:cNvPr>
            <p:cNvCxnSpPr/>
            <p:nvPr/>
          </p:nvCxnSpPr>
          <p:spPr>
            <a:xfrm>
              <a:off x="11120936" y="6252108"/>
              <a:ext cx="18145" cy="25349"/>
            </a:xfrm>
            <a:prstGeom prst="straightConnector1">
              <a:avLst/>
            </a:prstGeom>
            <a:solidFill>
              <a:srgbClr val="000000">
                <a:lumMod val="95000"/>
              </a:srgbClr>
            </a:solidFill>
            <a:ln w="3175" cap="flat" cmpd="sng">
              <a:solidFill>
                <a:srgbClr val="FFFFFF"/>
              </a:solidFill>
              <a:prstDash val="sysDash"/>
              <a:miter lim="800000"/>
              <a:headEnd type="none" w="med" len="med"/>
              <a:tailEnd type="none" w="med" len="med"/>
            </a:ln>
          </p:spPr>
        </p:cxnSp>
        <p:sp>
          <p:nvSpPr>
            <p:cNvPr id="6060" name="Google Shape;2970;p3">
              <a:extLst>
                <a:ext uri="{FF2B5EF4-FFF2-40B4-BE49-F238E27FC236}">
                  <a16:creationId xmlns:a16="http://schemas.microsoft.com/office/drawing/2014/main" id="{9145D0B5-9A96-566E-B342-B7DBD353223A}"/>
                </a:ext>
              </a:extLst>
            </p:cNvPr>
            <p:cNvSpPr/>
            <p:nvPr/>
          </p:nvSpPr>
          <p:spPr>
            <a:xfrm>
              <a:off x="11106419" y="6252108"/>
              <a:ext cx="14516" cy="25349"/>
            </a:xfrm>
            <a:custGeom>
              <a:avLst/>
              <a:gdLst/>
              <a:ahLst/>
              <a:cxnLst/>
              <a:rect l="l" t="t" r="r" b="b"/>
              <a:pathLst>
                <a:path w="4" h="7" extrusionOk="0">
                  <a:moveTo>
                    <a:pt x="0" y="0"/>
                  </a:moveTo>
                  <a:lnTo>
                    <a:pt x="0" y="5"/>
                  </a:lnTo>
                  <a:lnTo>
                    <a:pt x="4" y="7"/>
                  </a:lnTo>
                  <a:lnTo>
                    <a:pt x="4" y="5"/>
                  </a:lnTo>
                  <a:lnTo>
                    <a:pt x="2" y="2"/>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61" name="Google Shape;2971;p3">
              <a:extLst>
                <a:ext uri="{FF2B5EF4-FFF2-40B4-BE49-F238E27FC236}">
                  <a16:creationId xmlns:a16="http://schemas.microsoft.com/office/drawing/2014/main" id="{3168CC2E-39CA-3DB3-6D27-74928034B22E}"/>
                </a:ext>
              </a:extLst>
            </p:cNvPr>
            <p:cNvSpPr/>
            <p:nvPr/>
          </p:nvSpPr>
          <p:spPr>
            <a:xfrm>
              <a:off x="11139081" y="6277457"/>
              <a:ext cx="14516" cy="14485"/>
            </a:xfrm>
            <a:custGeom>
              <a:avLst/>
              <a:gdLst/>
              <a:ahLst/>
              <a:cxnLst/>
              <a:rect l="l" t="t" r="r" b="b"/>
              <a:pathLst>
                <a:path w="4" h="4" extrusionOk="0">
                  <a:moveTo>
                    <a:pt x="0" y="0"/>
                  </a:moveTo>
                  <a:lnTo>
                    <a:pt x="2" y="4"/>
                  </a:lnTo>
                  <a:lnTo>
                    <a:pt x="4" y="4"/>
                  </a:lnTo>
                  <a:lnTo>
                    <a:pt x="2" y="0"/>
                  </a:lnTo>
                  <a:lnTo>
                    <a:pt x="0" y="0"/>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62" name="Google Shape;2975;p3">
              <a:extLst>
                <a:ext uri="{FF2B5EF4-FFF2-40B4-BE49-F238E27FC236}">
                  <a16:creationId xmlns:a16="http://schemas.microsoft.com/office/drawing/2014/main" id="{CA61B52A-F0B9-5D97-D0B9-90131A41AB42}"/>
                </a:ext>
              </a:extLst>
            </p:cNvPr>
            <p:cNvSpPr/>
            <p:nvPr/>
          </p:nvSpPr>
          <p:spPr>
            <a:xfrm>
              <a:off x="10598341" y="6302805"/>
              <a:ext cx="25404" cy="21728"/>
            </a:xfrm>
            <a:custGeom>
              <a:avLst/>
              <a:gdLst/>
              <a:ahLst/>
              <a:cxnLst/>
              <a:rect l="l" t="t" r="r" b="b"/>
              <a:pathLst>
                <a:path w="7" h="6" extrusionOk="0">
                  <a:moveTo>
                    <a:pt x="0" y="2"/>
                  </a:moveTo>
                  <a:lnTo>
                    <a:pt x="3" y="6"/>
                  </a:lnTo>
                  <a:lnTo>
                    <a:pt x="7" y="2"/>
                  </a:lnTo>
                  <a:lnTo>
                    <a:pt x="7" y="0"/>
                  </a:lnTo>
                  <a:lnTo>
                    <a:pt x="0" y="0"/>
                  </a:lnTo>
                  <a:lnTo>
                    <a:pt x="0" y="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63" name="Google Shape;2979;p3">
              <a:extLst>
                <a:ext uri="{FF2B5EF4-FFF2-40B4-BE49-F238E27FC236}">
                  <a16:creationId xmlns:a16="http://schemas.microsoft.com/office/drawing/2014/main" id="{71DA6C32-C07F-2C74-FF5F-C588064C9FC7}"/>
                </a:ext>
              </a:extLst>
            </p:cNvPr>
            <p:cNvSpPr/>
            <p:nvPr/>
          </p:nvSpPr>
          <p:spPr>
            <a:xfrm>
              <a:off x="10591082" y="6806158"/>
              <a:ext cx="18145" cy="18106"/>
            </a:xfrm>
            <a:custGeom>
              <a:avLst/>
              <a:gdLst/>
              <a:ahLst/>
              <a:cxnLst/>
              <a:rect l="l" t="t" r="r" b="b"/>
              <a:pathLst>
                <a:path w="5" h="5" extrusionOk="0">
                  <a:moveTo>
                    <a:pt x="0" y="5"/>
                  </a:moveTo>
                  <a:lnTo>
                    <a:pt x="2" y="5"/>
                  </a:lnTo>
                  <a:lnTo>
                    <a:pt x="5" y="5"/>
                  </a:lnTo>
                  <a:lnTo>
                    <a:pt x="5" y="0"/>
                  </a:lnTo>
                  <a:lnTo>
                    <a:pt x="2" y="3"/>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64" name="Freeform 6063">
              <a:extLst>
                <a:ext uri="{FF2B5EF4-FFF2-40B4-BE49-F238E27FC236}">
                  <a16:creationId xmlns:a16="http://schemas.microsoft.com/office/drawing/2014/main" id="{BEC3FD2F-756D-2A0D-FCB1-D8D67EA86E71}"/>
                </a:ext>
              </a:extLst>
            </p:cNvPr>
            <p:cNvSpPr/>
            <p:nvPr/>
          </p:nvSpPr>
          <p:spPr>
            <a:xfrm>
              <a:off x="10260832" y="6291942"/>
              <a:ext cx="671389" cy="566058"/>
            </a:xfrm>
            <a:custGeom>
              <a:avLst/>
              <a:gdLst>
                <a:gd name="connsiteX0" fmla="*/ 544369 w 671389"/>
                <a:gd name="connsiteY0" fmla="*/ 0 h 566058"/>
                <a:gd name="connsiteX1" fmla="*/ 558886 w 671389"/>
                <a:gd name="connsiteY1" fmla="*/ 10864 h 566058"/>
                <a:gd name="connsiteX2" fmla="*/ 566144 w 671389"/>
                <a:gd name="connsiteY2" fmla="*/ 76046 h 566058"/>
                <a:gd name="connsiteX3" fmla="*/ 573402 w 671389"/>
                <a:gd name="connsiteY3" fmla="*/ 76046 h 566058"/>
                <a:gd name="connsiteX4" fmla="*/ 587919 w 671389"/>
                <a:gd name="connsiteY4" fmla="*/ 83289 h 566058"/>
                <a:gd name="connsiteX5" fmla="*/ 587919 w 671389"/>
                <a:gd name="connsiteY5" fmla="*/ 115880 h 566058"/>
                <a:gd name="connsiteX6" fmla="*/ 595177 w 671389"/>
                <a:gd name="connsiteY6" fmla="*/ 141229 h 566058"/>
                <a:gd name="connsiteX7" fmla="*/ 595177 w 671389"/>
                <a:gd name="connsiteY7" fmla="*/ 173820 h 566058"/>
                <a:gd name="connsiteX8" fmla="*/ 602436 w 671389"/>
                <a:gd name="connsiteY8" fmla="*/ 188305 h 566058"/>
                <a:gd name="connsiteX9" fmla="*/ 627839 w 671389"/>
                <a:gd name="connsiteY9" fmla="*/ 199169 h 566058"/>
                <a:gd name="connsiteX10" fmla="*/ 635098 w 671389"/>
                <a:gd name="connsiteY10" fmla="*/ 239002 h 566058"/>
                <a:gd name="connsiteX11" fmla="*/ 649614 w 671389"/>
                <a:gd name="connsiteY11" fmla="*/ 253487 h 566058"/>
                <a:gd name="connsiteX12" fmla="*/ 649614 w 671389"/>
                <a:gd name="connsiteY12" fmla="*/ 264351 h 566058"/>
                <a:gd name="connsiteX13" fmla="*/ 656872 w 671389"/>
                <a:gd name="connsiteY13" fmla="*/ 271593 h 566058"/>
                <a:gd name="connsiteX14" fmla="*/ 671389 w 671389"/>
                <a:gd name="connsiteY14" fmla="*/ 318670 h 566058"/>
                <a:gd name="connsiteX15" fmla="*/ 671389 w 671389"/>
                <a:gd name="connsiteY15" fmla="*/ 376609 h 566058"/>
                <a:gd name="connsiteX16" fmla="*/ 635098 w 671389"/>
                <a:gd name="connsiteY16" fmla="*/ 427307 h 566058"/>
                <a:gd name="connsiteX17" fmla="*/ 558886 w 671389"/>
                <a:gd name="connsiteY17" fmla="*/ 532323 h 566058"/>
                <a:gd name="connsiteX18" fmla="*/ 529853 w 671389"/>
                <a:gd name="connsiteY18" fmla="*/ 564914 h 566058"/>
                <a:gd name="connsiteX19" fmla="*/ 527178 w 671389"/>
                <a:gd name="connsiteY19" fmla="*/ 566058 h 566058"/>
                <a:gd name="connsiteX20" fmla="*/ 446383 w 671389"/>
                <a:gd name="connsiteY20" fmla="*/ 566058 h 566058"/>
                <a:gd name="connsiteX21" fmla="*/ 446383 w 671389"/>
                <a:gd name="connsiteY21" fmla="*/ 564914 h 566058"/>
                <a:gd name="connsiteX22" fmla="*/ 443803 w 671389"/>
                <a:gd name="connsiteY22" fmla="*/ 566058 h 566058"/>
                <a:gd name="connsiteX23" fmla="*/ 378746 w 671389"/>
                <a:gd name="connsiteY23" fmla="*/ 566058 h 566058"/>
                <a:gd name="connsiteX24" fmla="*/ 370171 w 671389"/>
                <a:gd name="connsiteY24" fmla="*/ 546808 h 566058"/>
                <a:gd name="connsiteX25" fmla="*/ 384688 w 671389"/>
                <a:gd name="connsiteY25" fmla="*/ 539565 h 566058"/>
                <a:gd name="connsiteX26" fmla="*/ 370171 w 671389"/>
                <a:gd name="connsiteY26" fmla="*/ 532323 h 566058"/>
                <a:gd name="connsiteX27" fmla="*/ 370171 w 671389"/>
                <a:gd name="connsiteY27" fmla="*/ 514217 h 566058"/>
                <a:gd name="connsiteX28" fmla="*/ 362913 w 671389"/>
                <a:gd name="connsiteY28" fmla="*/ 514217 h 566058"/>
                <a:gd name="connsiteX29" fmla="*/ 370171 w 671389"/>
                <a:gd name="connsiteY29" fmla="*/ 506974 h 566058"/>
                <a:gd name="connsiteX30" fmla="*/ 370171 w 671389"/>
                <a:gd name="connsiteY30" fmla="*/ 499732 h 566058"/>
                <a:gd name="connsiteX31" fmla="*/ 337509 w 671389"/>
                <a:gd name="connsiteY31" fmla="*/ 514217 h 566058"/>
                <a:gd name="connsiteX32" fmla="*/ 370171 w 671389"/>
                <a:gd name="connsiteY32" fmla="*/ 474383 h 566058"/>
                <a:gd name="connsiteX33" fmla="*/ 370171 w 671389"/>
                <a:gd name="connsiteY33" fmla="*/ 467141 h 566058"/>
                <a:gd name="connsiteX34" fmla="*/ 315734 w 671389"/>
                <a:gd name="connsiteY34" fmla="*/ 506974 h 566058"/>
                <a:gd name="connsiteX35" fmla="*/ 315734 w 671389"/>
                <a:gd name="connsiteY35" fmla="*/ 467141 h 566058"/>
                <a:gd name="connsiteX36" fmla="*/ 279443 w 671389"/>
                <a:gd name="connsiteY36" fmla="*/ 441792 h 566058"/>
                <a:gd name="connsiteX37" fmla="*/ 188715 w 671389"/>
                <a:gd name="connsiteY37" fmla="*/ 449034 h 566058"/>
                <a:gd name="connsiteX38" fmla="*/ 141536 w 671389"/>
                <a:gd name="connsiteY38" fmla="*/ 467141 h 566058"/>
                <a:gd name="connsiteX39" fmla="*/ 134278 w 671389"/>
                <a:gd name="connsiteY39" fmla="*/ 481625 h 566058"/>
                <a:gd name="connsiteX40" fmla="*/ 83470 w 671389"/>
                <a:gd name="connsiteY40" fmla="*/ 481625 h 566058"/>
                <a:gd name="connsiteX41" fmla="*/ 43550 w 671389"/>
                <a:gd name="connsiteY41" fmla="*/ 506974 h 566058"/>
                <a:gd name="connsiteX42" fmla="*/ 14517 w 671389"/>
                <a:gd name="connsiteY42" fmla="*/ 506974 h 566058"/>
                <a:gd name="connsiteX43" fmla="*/ 0 w 671389"/>
                <a:gd name="connsiteY43" fmla="*/ 499732 h 566058"/>
                <a:gd name="connsiteX44" fmla="*/ 0 w 671389"/>
                <a:gd name="connsiteY44" fmla="*/ 492489 h 566058"/>
                <a:gd name="connsiteX45" fmla="*/ 0 w 671389"/>
                <a:gd name="connsiteY45" fmla="*/ 474383 h 566058"/>
                <a:gd name="connsiteX46" fmla="*/ 14517 w 671389"/>
                <a:gd name="connsiteY46" fmla="*/ 474383 h 566058"/>
                <a:gd name="connsiteX47" fmla="*/ 21775 w 671389"/>
                <a:gd name="connsiteY47" fmla="*/ 441792 h 566058"/>
                <a:gd name="connsiteX48" fmla="*/ 21775 w 671389"/>
                <a:gd name="connsiteY48" fmla="*/ 383852 h 566058"/>
                <a:gd name="connsiteX49" fmla="*/ 14517 w 671389"/>
                <a:gd name="connsiteY49" fmla="*/ 329533 h 566058"/>
                <a:gd name="connsiteX50" fmla="*/ 14517 w 671389"/>
                <a:gd name="connsiteY50" fmla="*/ 311427 h 566058"/>
                <a:gd name="connsiteX51" fmla="*/ 21775 w 671389"/>
                <a:gd name="connsiteY51" fmla="*/ 329533 h 566058"/>
                <a:gd name="connsiteX52" fmla="*/ 21775 w 671389"/>
                <a:gd name="connsiteY52" fmla="*/ 271593 h 566058"/>
                <a:gd name="connsiteX53" fmla="*/ 29033 w 671389"/>
                <a:gd name="connsiteY53" fmla="*/ 264351 h 566058"/>
                <a:gd name="connsiteX54" fmla="*/ 29033 w 671389"/>
                <a:gd name="connsiteY54" fmla="*/ 253487 h 566058"/>
                <a:gd name="connsiteX55" fmla="*/ 43550 w 671389"/>
                <a:gd name="connsiteY55" fmla="*/ 231760 h 566058"/>
                <a:gd name="connsiteX56" fmla="*/ 43550 w 671389"/>
                <a:gd name="connsiteY56" fmla="*/ 239002 h 566058"/>
                <a:gd name="connsiteX57" fmla="*/ 72583 w 671389"/>
                <a:gd name="connsiteY57" fmla="*/ 206411 h 566058"/>
                <a:gd name="connsiteX58" fmla="*/ 156053 w 671389"/>
                <a:gd name="connsiteY58" fmla="*/ 188305 h 566058"/>
                <a:gd name="connsiteX59" fmla="*/ 188715 w 671389"/>
                <a:gd name="connsiteY59" fmla="*/ 155714 h 566058"/>
                <a:gd name="connsiteX60" fmla="*/ 188715 w 671389"/>
                <a:gd name="connsiteY60" fmla="*/ 141229 h 566058"/>
                <a:gd name="connsiteX61" fmla="*/ 203231 w 671389"/>
                <a:gd name="connsiteY61" fmla="*/ 115880 h 566058"/>
                <a:gd name="connsiteX62" fmla="*/ 203231 w 671389"/>
                <a:gd name="connsiteY62" fmla="*/ 141229 h 566058"/>
                <a:gd name="connsiteX63" fmla="*/ 217748 w 671389"/>
                <a:gd name="connsiteY63" fmla="*/ 133986 h 566058"/>
                <a:gd name="connsiteX64" fmla="*/ 217748 w 671389"/>
                <a:gd name="connsiteY64" fmla="*/ 108638 h 566058"/>
                <a:gd name="connsiteX65" fmla="*/ 225006 w 671389"/>
                <a:gd name="connsiteY65" fmla="*/ 115880 h 566058"/>
                <a:gd name="connsiteX66" fmla="*/ 246781 w 671389"/>
                <a:gd name="connsiteY66" fmla="*/ 83289 h 566058"/>
                <a:gd name="connsiteX67" fmla="*/ 254039 w 671389"/>
                <a:gd name="connsiteY67" fmla="*/ 83289 h 566058"/>
                <a:gd name="connsiteX68" fmla="*/ 279443 w 671389"/>
                <a:gd name="connsiteY68" fmla="*/ 65183 h 566058"/>
                <a:gd name="connsiteX69" fmla="*/ 286701 w 671389"/>
                <a:gd name="connsiteY69" fmla="*/ 65183 h 566058"/>
                <a:gd name="connsiteX70" fmla="*/ 286701 w 671389"/>
                <a:gd name="connsiteY70" fmla="*/ 76046 h 566058"/>
                <a:gd name="connsiteX71" fmla="*/ 301218 w 671389"/>
                <a:gd name="connsiteY71" fmla="*/ 97774 h 566058"/>
                <a:gd name="connsiteX72" fmla="*/ 308476 w 671389"/>
                <a:gd name="connsiteY72" fmla="*/ 83289 h 566058"/>
                <a:gd name="connsiteX73" fmla="*/ 315734 w 671389"/>
                <a:gd name="connsiteY73" fmla="*/ 97774 h 566058"/>
                <a:gd name="connsiteX74" fmla="*/ 330251 w 671389"/>
                <a:gd name="connsiteY74" fmla="*/ 83289 h 566058"/>
                <a:gd name="connsiteX75" fmla="*/ 315734 w 671389"/>
                <a:gd name="connsiteY75" fmla="*/ 76046 h 566058"/>
                <a:gd name="connsiteX76" fmla="*/ 330251 w 671389"/>
                <a:gd name="connsiteY76" fmla="*/ 65183 h 566058"/>
                <a:gd name="connsiteX77" fmla="*/ 337509 w 671389"/>
                <a:gd name="connsiteY77" fmla="*/ 65183 h 566058"/>
                <a:gd name="connsiteX78" fmla="*/ 337509 w 671389"/>
                <a:gd name="connsiteY78" fmla="*/ 43455 h 566058"/>
                <a:gd name="connsiteX79" fmla="*/ 348396 w 671389"/>
                <a:gd name="connsiteY79" fmla="*/ 32591 h 566058"/>
                <a:gd name="connsiteX80" fmla="*/ 370171 w 671389"/>
                <a:gd name="connsiteY80" fmla="*/ 32591 h 566058"/>
                <a:gd name="connsiteX81" fmla="*/ 384688 w 671389"/>
                <a:gd name="connsiteY81" fmla="*/ 18106 h 566058"/>
                <a:gd name="connsiteX82" fmla="*/ 384688 w 671389"/>
                <a:gd name="connsiteY82" fmla="*/ 10864 h 566058"/>
                <a:gd name="connsiteX83" fmla="*/ 420979 w 671389"/>
                <a:gd name="connsiteY83" fmla="*/ 32591 h 566058"/>
                <a:gd name="connsiteX84" fmla="*/ 428237 w 671389"/>
                <a:gd name="connsiteY84" fmla="*/ 32591 h 566058"/>
                <a:gd name="connsiteX85" fmla="*/ 428237 w 671389"/>
                <a:gd name="connsiteY85" fmla="*/ 43455 h 566058"/>
                <a:gd name="connsiteX86" fmla="*/ 446383 w 671389"/>
                <a:gd name="connsiteY86" fmla="*/ 32591 h 566058"/>
                <a:gd name="connsiteX87" fmla="*/ 453641 w 671389"/>
                <a:gd name="connsiteY87" fmla="*/ 32591 h 566058"/>
                <a:gd name="connsiteX88" fmla="*/ 446383 w 671389"/>
                <a:gd name="connsiteY88" fmla="*/ 50698 h 566058"/>
                <a:gd name="connsiteX89" fmla="*/ 428237 w 671389"/>
                <a:gd name="connsiteY89" fmla="*/ 50698 h 566058"/>
                <a:gd name="connsiteX90" fmla="*/ 428237 w 671389"/>
                <a:gd name="connsiteY90" fmla="*/ 76046 h 566058"/>
                <a:gd name="connsiteX91" fmla="*/ 420979 w 671389"/>
                <a:gd name="connsiteY91" fmla="*/ 83289 h 566058"/>
                <a:gd name="connsiteX92" fmla="*/ 428237 w 671389"/>
                <a:gd name="connsiteY92" fmla="*/ 97774 h 566058"/>
                <a:gd name="connsiteX93" fmla="*/ 428237 w 671389"/>
                <a:gd name="connsiteY93" fmla="*/ 108638 h 566058"/>
                <a:gd name="connsiteX94" fmla="*/ 453641 w 671389"/>
                <a:gd name="connsiteY94" fmla="*/ 108638 h 566058"/>
                <a:gd name="connsiteX95" fmla="*/ 475416 w 671389"/>
                <a:gd name="connsiteY95" fmla="*/ 133986 h 566058"/>
                <a:gd name="connsiteX96" fmla="*/ 482674 w 671389"/>
                <a:gd name="connsiteY96" fmla="*/ 155714 h 566058"/>
                <a:gd name="connsiteX97" fmla="*/ 489932 w 671389"/>
                <a:gd name="connsiteY97" fmla="*/ 141229 h 566058"/>
                <a:gd name="connsiteX98" fmla="*/ 504449 w 671389"/>
                <a:gd name="connsiteY98" fmla="*/ 141229 h 566058"/>
                <a:gd name="connsiteX99" fmla="*/ 529853 w 671389"/>
                <a:gd name="connsiteY99" fmla="*/ 108638 h 566058"/>
                <a:gd name="connsiteX100" fmla="*/ 544369 w 671389"/>
                <a:gd name="connsiteY100" fmla="*/ 10864 h 56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671389" h="566058">
                  <a:moveTo>
                    <a:pt x="544369" y="0"/>
                  </a:moveTo>
                  <a:lnTo>
                    <a:pt x="558886" y="10864"/>
                  </a:lnTo>
                  <a:lnTo>
                    <a:pt x="566144" y="76046"/>
                  </a:lnTo>
                  <a:lnTo>
                    <a:pt x="573402" y="76046"/>
                  </a:lnTo>
                  <a:lnTo>
                    <a:pt x="587919" y="83289"/>
                  </a:lnTo>
                  <a:lnTo>
                    <a:pt x="587919" y="115880"/>
                  </a:lnTo>
                  <a:lnTo>
                    <a:pt x="595177" y="141229"/>
                  </a:lnTo>
                  <a:lnTo>
                    <a:pt x="595177" y="173820"/>
                  </a:lnTo>
                  <a:lnTo>
                    <a:pt x="602436" y="188305"/>
                  </a:lnTo>
                  <a:lnTo>
                    <a:pt x="627839" y="199169"/>
                  </a:lnTo>
                  <a:lnTo>
                    <a:pt x="635098" y="239002"/>
                  </a:lnTo>
                  <a:lnTo>
                    <a:pt x="649614" y="253487"/>
                  </a:lnTo>
                  <a:lnTo>
                    <a:pt x="649614" y="264351"/>
                  </a:lnTo>
                  <a:lnTo>
                    <a:pt x="656872" y="271593"/>
                  </a:lnTo>
                  <a:lnTo>
                    <a:pt x="671389" y="318670"/>
                  </a:lnTo>
                  <a:lnTo>
                    <a:pt x="671389" y="376609"/>
                  </a:lnTo>
                  <a:lnTo>
                    <a:pt x="635098" y="427307"/>
                  </a:lnTo>
                  <a:lnTo>
                    <a:pt x="558886" y="532323"/>
                  </a:lnTo>
                  <a:lnTo>
                    <a:pt x="529853" y="564914"/>
                  </a:lnTo>
                  <a:lnTo>
                    <a:pt x="527178" y="566058"/>
                  </a:lnTo>
                  <a:lnTo>
                    <a:pt x="446383" y="566058"/>
                  </a:lnTo>
                  <a:lnTo>
                    <a:pt x="446383" y="564914"/>
                  </a:lnTo>
                  <a:lnTo>
                    <a:pt x="443803" y="566058"/>
                  </a:lnTo>
                  <a:lnTo>
                    <a:pt x="378746" y="566058"/>
                  </a:lnTo>
                  <a:lnTo>
                    <a:pt x="370171" y="546808"/>
                  </a:lnTo>
                  <a:lnTo>
                    <a:pt x="384688" y="539565"/>
                  </a:lnTo>
                  <a:lnTo>
                    <a:pt x="370171" y="532323"/>
                  </a:lnTo>
                  <a:lnTo>
                    <a:pt x="370171" y="514217"/>
                  </a:lnTo>
                  <a:lnTo>
                    <a:pt x="362913" y="514217"/>
                  </a:lnTo>
                  <a:lnTo>
                    <a:pt x="370171" y="506974"/>
                  </a:lnTo>
                  <a:lnTo>
                    <a:pt x="370171" y="499732"/>
                  </a:lnTo>
                  <a:lnTo>
                    <a:pt x="337509" y="514217"/>
                  </a:lnTo>
                  <a:lnTo>
                    <a:pt x="370171" y="474383"/>
                  </a:lnTo>
                  <a:lnTo>
                    <a:pt x="370171" y="467141"/>
                  </a:lnTo>
                  <a:lnTo>
                    <a:pt x="315734" y="506974"/>
                  </a:lnTo>
                  <a:lnTo>
                    <a:pt x="315734" y="467141"/>
                  </a:lnTo>
                  <a:lnTo>
                    <a:pt x="279443" y="441792"/>
                  </a:lnTo>
                  <a:lnTo>
                    <a:pt x="188715" y="449034"/>
                  </a:lnTo>
                  <a:lnTo>
                    <a:pt x="141536" y="467141"/>
                  </a:lnTo>
                  <a:lnTo>
                    <a:pt x="134278" y="481625"/>
                  </a:lnTo>
                  <a:lnTo>
                    <a:pt x="83470" y="481625"/>
                  </a:lnTo>
                  <a:lnTo>
                    <a:pt x="43550" y="506974"/>
                  </a:lnTo>
                  <a:lnTo>
                    <a:pt x="14517" y="506974"/>
                  </a:lnTo>
                  <a:lnTo>
                    <a:pt x="0" y="499732"/>
                  </a:lnTo>
                  <a:lnTo>
                    <a:pt x="0" y="492489"/>
                  </a:lnTo>
                  <a:lnTo>
                    <a:pt x="0" y="474383"/>
                  </a:lnTo>
                  <a:lnTo>
                    <a:pt x="14517" y="474383"/>
                  </a:lnTo>
                  <a:lnTo>
                    <a:pt x="21775" y="441792"/>
                  </a:lnTo>
                  <a:lnTo>
                    <a:pt x="21775" y="383852"/>
                  </a:lnTo>
                  <a:lnTo>
                    <a:pt x="14517" y="329533"/>
                  </a:lnTo>
                  <a:lnTo>
                    <a:pt x="14517" y="311427"/>
                  </a:lnTo>
                  <a:lnTo>
                    <a:pt x="21775" y="329533"/>
                  </a:lnTo>
                  <a:lnTo>
                    <a:pt x="21775" y="271593"/>
                  </a:lnTo>
                  <a:lnTo>
                    <a:pt x="29033" y="264351"/>
                  </a:lnTo>
                  <a:lnTo>
                    <a:pt x="29033" y="253487"/>
                  </a:lnTo>
                  <a:lnTo>
                    <a:pt x="43550" y="231760"/>
                  </a:lnTo>
                  <a:lnTo>
                    <a:pt x="43550" y="239002"/>
                  </a:lnTo>
                  <a:lnTo>
                    <a:pt x="72583" y="206411"/>
                  </a:lnTo>
                  <a:lnTo>
                    <a:pt x="156053" y="188305"/>
                  </a:lnTo>
                  <a:lnTo>
                    <a:pt x="188715" y="155714"/>
                  </a:lnTo>
                  <a:lnTo>
                    <a:pt x="188715" y="141229"/>
                  </a:lnTo>
                  <a:lnTo>
                    <a:pt x="203231" y="115880"/>
                  </a:lnTo>
                  <a:lnTo>
                    <a:pt x="203231" y="141229"/>
                  </a:lnTo>
                  <a:lnTo>
                    <a:pt x="217748" y="133986"/>
                  </a:lnTo>
                  <a:lnTo>
                    <a:pt x="217748" y="108638"/>
                  </a:lnTo>
                  <a:lnTo>
                    <a:pt x="225006" y="115880"/>
                  </a:lnTo>
                  <a:lnTo>
                    <a:pt x="246781" y="83289"/>
                  </a:lnTo>
                  <a:lnTo>
                    <a:pt x="254039" y="83289"/>
                  </a:lnTo>
                  <a:lnTo>
                    <a:pt x="279443" y="65183"/>
                  </a:lnTo>
                  <a:lnTo>
                    <a:pt x="286701" y="65183"/>
                  </a:lnTo>
                  <a:lnTo>
                    <a:pt x="286701" y="76046"/>
                  </a:lnTo>
                  <a:lnTo>
                    <a:pt x="301218" y="97774"/>
                  </a:lnTo>
                  <a:lnTo>
                    <a:pt x="308476" y="83289"/>
                  </a:lnTo>
                  <a:lnTo>
                    <a:pt x="315734" y="97774"/>
                  </a:lnTo>
                  <a:lnTo>
                    <a:pt x="330251" y="83289"/>
                  </a:lnTo>
                  <a:lnTo>
                    <a:pt x="315734" y="76046"/>
                  </a:lnTo>
                  <a:lnTo>
                    <a:pt x="330251" y="65183"/>
                  </a:lnTo>
                  <a:lnTo>
                    <a:pt x="337509" y="65183"/>
                  </a:lnTo>
                  <a:lnTo>
                    <a:pt x="337509" y="43455"/>
                  </a:lnTo>
                  <a:lnTo>
                    <a:pt x="348396" y="32591"/>
                  </a:lnTo>
                  <a:lnTo>
                    <a:pt x="370171" y="32591"/>
                  </a:lnTo>
                  <a:lnTo>
                    <a:pt x="384688" y="18106"/>
                  </a:lnTo>
                  <a:lnTo>
                    <a:pt x="384688" y="10864"/>
                  </a:lnTo>
                  <a:lnTo>
                    <a:pt x="420979" y="32591"/>
                  </a:lnTo>
                  <a:lnTo>
                    <a:pt x="428237" y="32591"/>
                  </a:lnTo>
                  <a:lnTo>
                    <a:pt x="428237" y="43455"/>
                  </a:lnTo>
                  <a:lnTo>
                    <a:pt x="446383" y="32591"/>
                  </a:lnTo>
                  <a:lnTo>
                    <a:pt x="453641" y="32591"/>
                  </a:lnTo>
                  <a:lnTo>
                    <a:pt x="446383" y="50698"/>
                  </a:lnTo>
                  <a:lnTo>
                    <a:pt x="428237" y="50698"/>
                  </a:lnTo>
                  <a:lnTo>
                    <a:pt x="428237" y="76046"/>
                  </a:lnTo>
                  <a:lnTo>
                    <a:pt x="420979" y="83289"/>
                  </a:lnTo>
                  <a:lnTo>
                    <a:pt x="428237" y="97774"/>
                  </a:lnTo>
                  <a:lnTo>
                    <a:pt x="428237" y="108638"/>
                  </a:lnTo>
                  <a:lnTo>
                    <a:pt x="453641" y="108638"/>
                  </a:lnTo>
                  <a:lnTo>
                    <a:pt x="475416" y="133986"/>
                  </a:lnTo>
                  <a:lnTo>
                    <a:pt x="482674" y="155714"/>
                  </a:lnTo>
                  <a:lnTo>
                    <a:pt x="489932" y="141229"/>
                  </a:lnTo>
                  <a:lnTo>
                    <a:pt x="504449" y="141229"/>
                  </a:lnTo>
                  <a:lnTo>
                    <a:pt x="529853" y="108638"/>
                  </a:lnTo>
                  <a:lnTo>
                    <a:pt x="544369" y="10864"/>
                  </a:lnTo>
                  <a:close/>
                </a:path>
              </a:pathLst>
            </a:custGeom>
            <a:solidFill>
              <a:srgbClr val="FFFFFF">
                <a:lumMod val="6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65" name="Google Shape;2982;p3">
              <a:extLst>
                <a:ext uri="{FF2B5EF4-FFF2-40B4-BE49-F238E27FC236}">
                  <a16:creationId xmlns:a16="http://schemas.microsoft.com/office/drawing/2014/main" id="{8AD4B4AE-2586-962C-0E67-C65B7041D65F}"/>
                </a:ext>
              </a:extLst>
            </p:cNvPr>
            <p:cNvSpPr/>
            <p:nvPr/>
          </p:nvSpPr>
          <p:spPr>
            <a:xfrm>
              <a:off x="9099509" y="5240052"/>
              <a:ext cx="25404" cy="25349"/>
            </a:xfrm>
            <a:custGeom>
              <a:avLst/>
              <a:gdLst/>
              <a:ahLst/>
              <a:cxnLst/>
              <a:rect l="l" t="t" r="r" b="b"/>
              <a:pathLst>
                <a:path w="7" h="7" extrusionOk="0">
                  <a:moveTo>
                    <a:pt x="7" y="7"/>
                  </a:moveTo>
                  <a:lnTo>
                    <a:pt x="2" y="7"/>
                  </a:lnTo>
                  <a:lnTo>
                    <a:pt x="0" y="0"/>
                  </a:lnTo>
                  <a:lnTo>
                    <a:pt x="2" y="5"/>
                  </a:lnTo>
                  <a:lnTo>
                    <a:pt x="4" y="7"/>
                  </a:lnTo>
                  <a:lnTo>
                    <a:pt x="7"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66" name="Google Shape;2983;p3">
              <a:extLst>
                <a:ext uri="{FF2B5EF4-FFF2-40B4-BE49-F238E27FC236}">
                  <a16:creationId xmlns:a16="http://schemas.microsoft.com/office/drawing/2014/main" id="{A0E8E99A-CD70-B4EE-D403-F178DA96821B}"/>
                </a:ext>
              </a:extLst>
            </p:cNvPr>
            <p:cNvSpPr/>
            <p:nvPr/>
          </p:nvSpPr>
          <p:spPr>
            <a:xfrm>
              <a:off x="9070475" y="5225567"/>
              <a:ext cx="61696" cy="39833"/>
            </a:xfrm>
            <a:custGeom>
              <a:avLst/>
              <a:gdLst/>
              <a:ahLst/>
              <a:cxnLst/>
              <a:rect l="l" t="t" r="r" b="b"/>
              <a:pathLst>
                <a:path w="17" h="11" extrusionOk="0">
                  <a:moveTo>
                    <a:pt x="8" y="4"/>
                  </a:moveTo>
                  <a:lnTo>
                    <a:pt x="2" y="4"/>
                  </a:lnTo>
                  <a:lnTo>
                    <a:pt x="0" y="0"/>
                  </a:lnTo>
                  <a:lnTo>
                    <a:pt x="8" y="0"/>
                  </a:lnTo>
                  <a:lnTo>
                    <a:pt x="10" y="2"/>
                  </a:lnTo>
                  <a:lnTo>
                    <a:pt x="10" y="4"/>
                  </a:lnTo>
                  <a:lnTo>
                    <a:pt x="15" y="4"/>
                  </a:lnTo>
                  <a:lnTo>
                    <a:pt x="17" y="11"/>
                  </a:lnTo>
                  <a:lnTo>
                    <a:pt x="15" y="11"/>
                  </a:lnTo>
                  <a:lnTo>
                    <a:pt x="10" y="9"/>
                  </a:lnTo>
                  <a:lnTo>
                    <a:pt x="8" y="7"/>
                  </a:lnTo>
                  <a:lnTo>
                    <a:pt x="8" y="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67" name="Freeform 6066">
              <a:extLst>
                <a:ext uri="{FF2B5EF4-FFF2-40B4-BE49-F238E27FC236}">
                  <a16:creationId xmlns:a16="http://schemas.microsoft.com/office/drawing/2014/main" id="{A2A241CB-2320-CBC7-CF1C-51AEDCF30269}"/>
                </a:ext>
              </a:extLst>
            </p:cNvPr>
            <p:cNvSpPr/>
            <p:nvPr/>
          </p:nvSpPr>
          <p:spPr>
            <a:xfrm>
              <a:off x="7230505" y="6523702"/>
              <a:ext cx="257668" cy="335257"/>
            </a:xfrm>
            <a:custGeom>
              <a:avLst/>
              <a:gdLst>
                <a:gd name="connsiteX0" fmla="*/ 43550 w 257668"/>
                <a:gd name="connsiteY0" fmla="*/ 0 h 335257"/>
                <a:gd name="connsiteX1" fmla="*/ 76212 w 257668"/>
                <a:gd name="connsiteY1" fmla="*/ 7243 h 335257"/>
                <a:gd name="connsiteX2" fmla="*/ 90728 w 257668"/>
                <a:gd name="connsiteY2" fmla="*/ 7243 h 335257"/>
                <a:gd name="connsiteX3" fmla="*/ 134278 w 257668"/>
                <a:gd name="connsiteY3" fmla="*/ 39834 h 335257"/>
                <a:gd name="connsiteX4" fmla="*/ 159682 w 257668"/>
                <a:gd name="connsiteY4" fmla="*/ 54319 h 335257"/>
                <a:gd name="connsiteX5" fmla="*/ 188715 w 257668"/>
                <a:gd name="connsiteY5" fmla="*/ 65183 h 335257"/>
                <a:gd name="connsiteX6" fmla="*/ 188715 w 257668"/>
                <a:gd name="connsiteY6" fmla="*/ 86910 h 335257"/>
                <a:gd name="connsiteX7" fmla="*/ 174198 w 257668"/>
                <a:gd name="connsiteY7" fmla="*/ 112259 h 335257"/>
                <a:gd name="connsiteX8" fmla="*/ 217748 w 257668"/>
                <a:gd name="connsiteY8" fmla="*/ 119501 h 335257"/>
                <a:gd name="connsiteX9" fmla="*/ 225006 w 257668"/>
                <a:gd name="connsiteY9" fmla="*/ 119501 h 335257"/>
                <a:gd name="connsiteX10" fmla="*/ 235893 w 257668"/>
                <a:gd name="connsiteY10" fmla="*/ 97774 h 335257"/>
                <a:gd name="connsiteX11" fmla="*/ 235893 w 257668"/>
                <a:gd name="connsiteY11" fmla="*/ 79668 h 335257"/>
                <a:gd name="connsiteX12" fmla="*/ 250410 w 257668"/>
                <a:gd name="connsiteY12" fmla="*/ 79668 h 335257"/>
                <a:gd name="connsiteX13" fmla="*/ 257668 w 257668"/>
                <a:gd name="connsiteY13" fmla="*/ 112259 h 335257"/>
                <a:gd name="connsiteX14" fmla="*/ 250410 w 257668"/>
                <a:gd name="connsiteY14" fmla="*/ 119501 h 335257"/>
                <a:gd name="connsiteX15" fmla="*/ 225006 w 257668"/>
                <a:gd name="connsiteY15" fmla="*/ 152092 h 335257"/>
                <a:gd name="connsiteX16" fmla="*/ 203231 w 257668"/>
                <a:gd name="connsiteY16" fmla="*/ 177441 h 335257"/>
                <a:gd name="connsiteX17" fmla="*/ 203231 w 257668"/>
                <a:gd name="connsiteY17" fmla="*/ 249866 h 335257"/>
                <a:gd name="connsiteX18" fmla="*/ 203231 w 257668"/>
                <a:gd name="connsiteY18" fmla="*/ 267972 h 335257"/>
                <a:gd name="connsiteX19" fmla="*/ 235893 w 257668"/>
                <a:gd name="connsiteY19" fmla="*/ 282457 h 335257"/>
                <a:gd name="connsiteX20" fmla="*/ 225006 w 257668"/>
                <a:gd name="connsiteY20" fmla="*/ 300563 h 335257"/>
                <a:gd name="connsiteX21" fmla="*/ 250410 w 257668"/>
                <a:gd name="connsiteY21" fmla="*/ 307806 h 335257"/>
                <a:gd name="connsiteX22" fmla="*/ 250410 w 257668"/>
                <a:gd name="connsiteY22" fmla="*/ 315048 h 335257"/>
                <a:gd name="connsiteX23" fmla="*/ 238837 w 257668"/>
                <a:gd name="connsiteY23" fmla="*/ 335257 h 335257"/>
                <a:gd name="connsiteX24" fmla="*/ 23518 w 257668"/>
                <a:gd name="connsiteY24" fmla="*/ 335257 h 335257"/>
                <a:gd name="connsiteX25" fmla="*/ 14517 w 257668"/>
                <a:gd name="connsiteY25" fmla="*/ 315048 h 335257"/>
                <a:gd name="connsiteX26" fmla="*/ 21775 w 257668"/>
                <a:gd name="connsiteY26" fmla="*/ 300563 h 335257"/>
                <a:gd name="connsiteX27" fmla="*/ 14517 w 257668"/>
                <a:gd name="connsiteY27" fmla="*/ 282457 h 335257"/>
                <a:gd name="connsiteX28" fmla="*/ 21775 w 257668"/>
                <a:gd name="connsiteY28" fmla="*/ 249866 h 335257"/>
                <a:gd name="connsiteX29" fmla="*/ 0 w 257668"/>
                <a:gd name="connsiteY29" fmla="*/ 195547 h 335257"/>
                <a:gd name="connsiteX30" fmla="*/ 0 w 257668"/>
                <a:gd name="connsiteY30" fmla="*/ 130365 h 335257"/>
                <a:gd name="connsiteX31" fmla="*/ 14517 w 257668"/>
                <a:gd name="connsiteY31" fmla="*/ 97774 h 335257"/>
                <a:gd name="connsiteX32" fmla="*/ 0 w 257668"/>
                <a:gd name="connsiteY32" fmla="*/ 54319 h 335257"/>
                <a:gd name="connsiteX33" fmla="*/ 21775 w 257668"/>
                <a:gd name="connsiteY33" fmla="*/ 39834 h 335257"/>
                <a:gd name="connsiteX34" fmla="*/ 21775 w 257668"/>
                <a:gd name="connsiteY34" fmla="*/ 21728 h 33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7668" h="335257">
                  <a:moveTo>
                    <a:pt x="43550" y="0"/>
                  </a:moveTo>
                  <a:lnTo>
                    <a:pt x="76212" y="7243"/>
                  </a:lnTo>
                  <a:lnTo>
                    <a:pt x="90728" y="7243"/>
                  </a:lnTo>
                  <a:lnTo>
                    <a:pt x="134278" y="39834"/>
                  </a:lnTo>
                  <a:lnTo>
                    <a:pt x="159682" y="54319"/>
                  </a:lnTo>
                  <a:lnTo>
                    <a:pt x="188715" y="65183"/>
                  </a:lnTo>
                  <a:lnTo>
                    <a:pt x="188715" y="86910"/>
                  </a:lnTo>
                  <a:lnTo>
                    <a:pt x="174198" y="112259"/>
                  </a:lnTo>
                  <a:lnTo>
                    <a:pt x="217748" y="119501"/>
                  </a:lnTo>
                  <a:lnTo>
                    <a:pt x="225006" y="119501"/>
                  </a:lnTo>
                  <a:lnTo>
                    <a:pt x="235893" y="97774"/>
                  </a:lnTo>
                  <a:lnTo>
                    <a:pt x="235893" y="79668"/>
                  </a:lnTo>
                  <a:lnTo>
                    <a:pt x="250410" y="79668"/>
                  </a:lnTo>
                  <a:lnTo>
                    <a:pt x="257668" y="112259"/>
                  </a:lnTo>
                  <a:lnTo>
                    <a:pt x="250410" y="119501"/>
                  </a:lnTo>
                  <a:lnTo>
                    <a:pt x="225006" y="152092"/>
                  </a:lnTo>
                  <a:lnTo>
                    <a:pt x="203231" y="177441"/>
                  </a:lnTo>
                  <a:lnTo>
                    <a:pt x="203231" y="249866"/>
                  </a:lnTo>
                  <a:lnTo>
                    <a:pt x="203231" y="267972"/>
                  </a:lnTo>
                  <a:lnTo>
                    <a:pt x="235893" y="282457"/>
                  </a:lnTo>
                  <a:lnTo>
                    <a:pt x="225006" y="300563"/>
                  </a:lnTo>
                  <a:lnTo>
                    <a:pt x="250410" y="307806"/>
                  </a:lnTo>
                  <a:lnTo>
                    <a:pt x="250410" y="315048"/>
                  </a:lnTo>
                  <a:lnTo>
                    <a:pt x="238837" y="335257"/>
                  </a:lnTo>
                  <a:lnTo>
                    <a:pt x="23518" y="335257"/>
                  </a:lnTo>
                  <a:lnTo>
                    <a:pt x="14517" y="315048"/>
                  </a:lnTo>
                  <a:lnTo>
                    <a:pt x="21775" y="300563"/>
                  </a:lnTo>
                  <a:lnTo>
                    <a:pt x="14517" y="282457"/>
                  </a:lnTo>
                  <a:lnTo>
                    <a:pt x="21775" y="249866"/>
                  </a:lnTo>
                  <a:lnTo>
                    <a:pt x="0" y="195547"/>
                  </a:lnTo>
                  <a:lnTo>
                    <a:pt x="0" y="130365"/>
                  </a:lnTo>
                  <a:lnTo>
                    <a:pt x="14517" y="97774"/>
                  </a:lnTo>
                  <a:lnTo>
                    <a:pt x="0" y="54319"/>
                  </a:lnTo>
                  <a:lnTo>
                    <a:pt x="21775" y="39834"/>
                  </a:lnTo>
                  <a:lnTo>
                    <a:pt x="21775" y="21728"/>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68" name="Google Shape;2989;p3">
              <a:extLst>
                <a:ext uri="{FF2B5EF4-FFF2-40B4-BE49-F238E27FC236}">
                  <a16:creationId xmlns:a16="http://schemas.microsoft.com/office/drawing/2014/main" id="{FE31066A-7F2C-28F9-C1DB-B9C4DF832E11}"/>
                </a:ext>
              </a:extLst>
            </p:cNvPr>
            <p:cNvSpPr/>
            <p:nvPr/>
          </p:nvSpPr>
          <p:spPr>
            <a:xfrm>
              <a:off x="8571376" y="6190076"/>
              <a:ext cx="220378" cy="258090"/>
            </a:xfrm>
            <a:custGeom>
              <a:avLst/>
              <a:gdLst/>
              <a:ahLst/>
              <a:cxnLst/>
              <a:rect l="l" t="t" r="r" b="b"/>
              <a:pathLst>
                <a:path w="926" h="921" extrusionOk="0">
                  <a:moveTo>
                    <a:pt x="6" y="862"/>
                  </a:moveTo>
                  <a:cubicBezTo>
                    <a:pt x="5" y="847"/>
                    <a:pt x="1" y="833"/>
                    <a:pt x="2" y="819"/>
                  </a:cubicBezTo>
                  <a:cubicBezTo>
                    <a:pt x="0" y="813"/>
                    <a:pt x="10" y="819"/>
                    <a:pt x="9" y="823"/>
                  </a:cubicBezTo>
                  <a:cubicBezTo>
                    <a:pt x="11" y="832"/>
                    <a:pt x="10" y="824"/>
                    <a:pt x="9" y="819"/>
                  </a:cubicBezTo>
                  <a:cubicBezTo>
                    <a:pt x="8" y="801"/>
                    <a:pt x="7" y="782"/>
                    <a:pt x="9" y="763"/>
                  </a:cubicBezTo>
                  <a:cubicBezTo>
                    <a:pt x="12" y="758"/>
                    <a:pt x="18" y="755"/>
                    <a:pt x="20" y="749"/>
                  </a:cubicBezTo>
                  <a:cubicBezTo>
                    <a:pt x="25" y="737"/>
                    <a:pt x="25" y="724"/>
                    <a:pt x="31" y="713"/>
                  </a:cubicBezTo>
                  <a:cubicBezTo>
                    <a:pt x="36" y="704"/>
                    <a:pt x="33" y="693"/>
                    <a:pt x="36" y="684"/>
                  </a:cubicBezTo>
                  <a:cubicBezTo>
                    <a:pt x="41" y="673"/>
                    <a:pt x="39" y="661"/>
                    <a:pt x="44" y="651"/>
                  </a:cubicBezTo>
                  <a:cubicBezTo>
                    <a:pt x="46" y="643"/>
                    <a:pt x="46" y="635"/>
                    <a:pt x="50" y="628"/>
                  </a:cubicBezTo>
                  <a:cubicBezTo>
                    <a:pt x="53" y="621"/>
                    <a:pt x="58" y="614"/>
                    <a:pt x="57" y="606"/>
                  </a:cubicBezTo>
                  <a:cubicBezTo>
                    <a:pt x="56" y="601"/>
                    <a:pt x="59" y="598"/>
                    <a:pt x="62" y="595"/>
                  </a:cubicBezTo>
                  <a:cubicBezTo>
                    <a:pt x="62" y="584"/>
                    <a:pt x="67" y="575"/>
                    <a:pt x="71" y="566"/>
                  </a:cubicBezTo>
                  <a:cubicBezTo>
                    <a:pt x="78" y="561"/>
                    <a:pt x="85" y="555"/>
                    <a:pt x="90" y="548"/>
                  </a:cubicBezTo>
                  <a:cubicBezTo>
                    <a:pt x="92" y="542"/>
                    <a:pt x="92" y="536"/>
                    <a:pt x="93" y="530"/>
                  </a:cubicBezTo>
                  <a:cubicBezTo>
                    <a:pt x="102" y="526"/>
                    <a:pt x="111" y="521"/>
                    <a:pt x="120" y="517"/>
                  </a:cubicBezTo>
                  <a:cubicBezTo>
                    <a:pt x="130" y="506"/>
                    <a:pt x="142" y="495"/>
                    <a:pt x="146" y="481"/>
                  </a:cubicBezTo>
                  <a:cubicBezTo>
                    <a:pt x="151" y="471"/>
                    <a:pt x="152" y="461"/>
                    <a:pt x="154" y="451"/>
                  </a:cubicBezTo>
                  <a:cubicBezTo>
                    <a:pt x="155" y="442"/>
                    <a:pt x="153" y="434"/>
                    <a:pt x="155" y="426"/>
                  </a:cubicBezTo>
                  <a:cubicBezTo>
                    <a:pt x="159" y="416"/>
                    <a:pt x="158" y="406"/>
                    <a:pt x="156" y="397"/>
                  </a:cubicBezTo>
                  <a:cubicBezTo>
                    <a:pt x="156" y="392"/>
                    <a:pt x="160" y="389"/>
                    <a:pt x="162" y="385"/>
                  </a:cubicBezTo>
                  <a:cubicBezTo>
                    <a:pt x="160" y="377"/>
                    <a:pt x="158" y="368"/>
                    <a:pt x="157" y="360"/>
                  </a:cubicBezTo>
                  <a:cubicBezTo>
                    <a:pt x="153" y="355"/>
                    <a:pt x="148" y="352"/>
                    <a:pt x="144" y="349"/>
                  </a:cubicBezTo>
                  <a:cubicBezTo>
                    <a:pt x="139" y="346"/>
                    <a:pt x="138" y="342"/>
                    <a:pt x="136" y="338"/>
                  </a:cubicBezTo>
                  <a:cubicBezTo>
                    <a:pt x="134" y="331"/>
                    <a:pt x="130" y="325"/>
                    <a:pt x="125" y="319"/>
                  </a:cubicBezTo>
                  <a:cubicBezTo>
                    <a:pt x="121" y="307"/>
                    <a:pt x="116" y="295"/>
                    <a:pt x="114" y="282"/>
                  </a:cubicBezTo>
                  <a:cubicBezTo>
                    <a:pt x="112" y="271"/>
                    <a:pt x="107" y="260"/>
                    <a:pt x="107" y="248"/>
                  </a:cubicBezTo>
                  <a:cubicBezTo>
                    <a:pt x="109" y="244"/>
                    <a:pt x="112" y="240"/>
                    <a:pt x="115" y="237"/>
                  </a:cubicBezTo>
                  <a:cubicBezTo>
                    <a:pt x="118" y="233"/>
                    <a:pt x="125" y="230"/>
                    <a:pt x="124" y="224"/>
                  </a:cubicBezTo>
                  <a:cubicBezTo>
                    <a:pt x="125" y="213"/>
                    <a:pt x="124" y="202"/>
                    <a:pt x="120" y="191"/>
                  </a:cubicBezTo>
                  <a:cubicBezTo>
                    <a:pt x="120" y="185"/>
                    <a:pt x="113" y="181"/>
                    <a:pt x="111" y="175"/>
                  </a:cubicBezTo>
                  <a:cubicBezTo>
                    <a:pt x="105" y="162"/>
                    <a:pt x="101" y="147"/>
                    <a:pt x="97" y="133"/>
                  </a:cubicBezTo>
                  <a:cubicBezTo>
                    <a:pt x="92" y="121"/>
                    <a:pt x="92" y="108"/>
                    <a:pt x="87" y="96"/>
                  </a:cubicBezTo>
                  <a:cubicBezTo>
                    <a:pt x="81" y="87"/>
                    <a:pt x="72" y="78"/>
                    <a:pt x="66" y="68"/>
                  </a:cubicBezTo>
                  <a:cubicBezTo>
                    <a:pt x="62" y="58"/>
                    <a:pt x="54" y="50"/>
                    <a:pt x="49" y="40"/>
                  </a:cubicBezTo>
                  <a:cubicBezTo>
                    <a:pt x="49" y="36"/>
                    <a:pt x="47" y="31"/>
                    <a:pt x="47" y="27"/>
                  </a:cubicBezTo>
                  <a:cubicBezTo>
                    <a:pt x="48" y="24"/>
                    <a:pt x="51" y="23"/>
                    <a:pt x="53" y="22"/>
                  </a:cubicBezTo>
                  <a:cubicBezTo>
                    <a:pt x="57" y="21"/>
                    <a:pt x="62" y="23"/>
                    <a:pt x="65" y="20"/>
                  </a:cubicBezTo>
                  <a:cubicBezTo>
                    <a:pt x="68" y="20"/>
                    <a:pt x="69" y="19"/>
                    <a:pt x="72" y="19"/>
                  </a:cubicBezTo>
                  <a:cubicBezTo>
                    <a:pt x="75" y="20"/>
                    <a:pt x="77" y="14"/>
                    <a:pt x="80" y="17"/>
                  </a:cubicBezTo>
                  <a:cubicBezTo>
                    <a:pt x="83" y="16"/>
                    <a:pt x="86" y="17"/>
                    <a:pt x="88" y="16"/>
                  </a:cubicBezTo>
                  <a:cubicBezTo>
                    <a:pt x="91" y="14"/>
                    <a:pt x="96" y="14"/>
                    <a:pt x="98" y="10"/>
                  </a:cubicBezTo>
                  <a:cubicBezTo>
                    <a:pt x="98" y="7"/>
                    <a:pt x="101" y="7"/>
                    <a:pt x="104" y="7"/>
                  </a:cubicBezTo>
                  <a:cubicBezTo>
                    <a:pt x="106" y="4"/>
                    <a:pt x="108" y="9"/>
                    <a:pt x="111" y="8"/>
                  </a:cubicBezTo>
                  <a:cubicBezTo>
                    <a:pt x="111" y="7"/>
                    <a:pt x="115" y="6"/>
                    <a:pt x="115" y="5"/>
                  </a:cubicBezTo>
                  <a:cubicBezTo>
                    <a:pt x="122" y="6"/>
                    <a:pt x="129" y="6"/>
                    <a:pt x="136" y="4"/>
                  </a:cubicBezTo>
                  <a:cubicBezTo>
                    <a:pt x="148" y="5"/>
                    <a:pt x="160" y="5"/>
                    <a:pt x="172" y="3"/>
                  </a:cubicBezTo>
                  <a:cubicBezTo>
                    <a:pt x="187" y="6"/>
                    <a:pt x="205" y="7"/>
                    <a:pt x="221" y="8"/>
                  </a:cubicBezTo>
                  <a:cubicBezTo>
                    <a:pt x="234" y="5"/>
                    <a:pt x="249" y="5"/>
                    <a:pt x="263" y="5"/>
                  </a:cubicBezTo>
                  <a:cubicBezTo>
                    <a:pt x="287" y="4"/>
                    <a:pt x="311" y="5"/>
                    <a:pt x="336" y="4"/>
                  </a:cubicBezTo>
                  <a:cubicBezTo>
                    <a:pt x="349" y="5"/>
                    <a:pt x="374" y="0"/>
                    <a:pt x="373" y="19"/>
                  </a:cubicBezTo>
                  <a:cubicBezTo>
                    <a:pt x="387" y="28"/>
                    <a:pt x="377" y="43"/>
                    <a:pt x="383" y="55"/>
                  </a:cubicBezTo>
                  <a:cubicBezTo>
                    <a:pt x="385" y="70"/>
                    <a:pt x="399" y="81"/>
                    <a:pt x="400" y="95"/>
                  </a:cubicBezTo>
                  <a:cubicBezTo>
                    <a:pt x="392" y="103"/>
                    <a:pt x="405" y="114"/>
                    <a:pt x="409" y="120"/>
                  </a:cubicBezTo>
                  <a:cubicBezTo>
                    <a:pt x="416" y="123"/>
                    <a:pt x="413" y="124"/>
                    <a:pt x="416" y="130"/>
                  </a:cubicBezTo>
                  <a:cubicBezTo>
                    <a:pt x="425" y="141"/>
                    <a:pt x="431" y="155"/>
                    <a:pt x="440" y="166"/>
                  </a:cubicBezTo>
                  <a:cubicBezTo>
                    <a:pt x="445" y="181"/>
                    <a:pt x="464" y="166"/>
                    <a:pt x="474" y="171"/>
                  </a:cubicBezTo>
                  <a:cubicBezTo>
                    <a:pt x="483" y="181"/>
                    <a:pt x="485" y="167"/>
                    <a:pt x="493" y="166"/>
                  </a:cubicBezTo>
                  <a:cubicBezTo>
                    <a:pt x="506" y="170"/>
                    <a:pt x="516" y="163"/>
                    <a:pt x="528" y="161"/>
                  </a:cubicBezTo>
                  <a:cubicBezTo>
                    <a:pt x="539" y="168"/>
                    <a:pt x="553" y="166"/>
                    <a:pt x="567" y="166"/>
                  </a:cubicBezTo>
                  <a:cubicBezTo>
                    <a:pt x="584" y="172"/>
                    <a:pt x="578" y="154"/>
                    <a:pt x="582" y="144"/>
                  </a:cubicBezTo>
                  <a:cubicBezTo>
                    <a:pt x="575" y="133"/>
                    <a:pt x="593" y="135"/>
                    <a:pt x="592" y="125"/>
                  </a:cubicBezTo>
                  <a:cubicBezTo>
                    <a:pt x="586" y="113"/>
                    <a:pt x="592" y="102"/>
                    <a:pt x="593" y="91"/>
                  </a:cubicBezTo>
                  <a:cubicBezTo>
                    <a:pt x="609" y="91"/>
                    <a:pt x="624" y="91"/>
                    <a:pt x="639" y="91"/>
                  </a:cubicBezTo>
                  <a:cubicBezTo>
                    <a:pt x="650" y="96"/>
                    <a:pt x="652" y="81"/>
                    <a:pt x="662" y="85"/>
                  </a:cubicBezTo>
                  <a:cubicBezTo>
                    <a:pt x="685" y="80"/>
                    <a:pt x="663" y="102"/>
                    <a:pt x="668" y="113"/>
                  </a:cubicBezTo>
                  <a:cubicBezTo>
                    <a:pt x="693" y="113"/>
                    <a:pt x="718" y="112"/>
                    <a:pt x="743" y="113"/>
                  </a:cubicBezTo>
                  <a:cubicBezTo>
                    <a:pt x="752" y="112"/>
                    <a:pt x="767" y="111"/>
                    <a:pt x="766" y="124"/>
                  </a:cubicBezTo>
                  <a:cubicBezTo>
                    <a:pt x="768" y="137"/>
                    <a:pt x="759" y="148"/>
                    <a:pt x="759" y="161"/>
                  </a:cubicBezTo>
                  <a:cubicBezTo>
                    <a:pt x="762" y="178"/>
                    <a:pt x="776" y="195"/>
                    <a:pt x="770" y="213"/>
                  </a:cubicBezTo>
                  <a:cubicBezTo>
                    <a:pt x="763" y="231"/>
                    <a:pt x="766" y="250"/>
                    <a:pt x="762" y="268"/>
                  </a:cubicBezTo>
                  <a:cubicBezTo>
                    <a:pt x="758" y="282"/>
                    <a:pt x="767" y="294"/>
                    <a:pt x="776" y="305"/>
                  </a:cubicBezTo>
                  <a:cubicBezTo>
                    <a:pt x="793" y="311"/>
                    <a:pt x="788" y="331"/>
                    <a:pt x="797" y="344"/>
                  </a:cubicBezTo>
                  <a:cubicBezTo>
                    <a:pt x="791" y="355"/>
                    <a:pt x="806" y="373"/>
                    <a:pt x="790" y="379"/>
                  </a:cubicBezTo>
                  <a:cubicBezTo>
                    <a:pt x="781" y="387"/>
                    <a:pt x="794" y="398"/>
                    <a:pt x="792" y="408"/>
                  </a:cubicBezTo>
                  <a:cubicBezTo>
                    <a:pt x="791" y="409"/>
                    <a:pt x="790" y="410"/>
                    <a:pt x="792" y="410"/>
                  </a:cubicBezTo>
                  <a:cubicBezTo>
                    <a:pt x="792" y="409"/>
                    <a:pt x="792" y="409"/>
                    <a:pt x="792" y="408"/>
                  </a:cubicBezTo>
                  <a:cubicBezTo>
                    <a:pt x="797" y="406"/>
                    <a:pt x="809" y="403"/>
                    <a:pt x="813" y="398"/>
                  </a:cubicBezTo>
                  <a:cubicBezTo>
                    <a:pt x="816" y="400"/>
                    <a:pt x="833" y="402"/>
                    <a:pt x="839" y="399"/>
                  </a:cubicBezTo>
                  <a:cubicBezTo>
                    <a:pt x="854" y="406"/>
                    <a:pt x="868" y="396"/>
                    <a:pt x="882" y="391"/>
                  </a:cubicBezTo>
                  <a:cubicBezTo>
                    <a:pt x="895" y="392"/>
                    <a:pt x="914" y="403"/>
                    <a:pt x="921" y="386"/>
                  </a:cubicBezTo>
                  <a:cubicBezTo>
                    <a:pt x="923" y="387"/>
                    <a:pt x="923" y="387"/>
                    <a:pt x="923" y="387"/>
                  </a:cubicBezTo>
                  <a:cubicBezTo>
                    <a:pt x="922" y="388"/>
                    <a:pt x="922" y="389"/>
                    <a:pt x="923" y="391"/>
                  </a:cubicBezTo>
                  <a:cubicBezTo>
                    <a:pt x="923" y="403"/>
                    <a:pt x="926" y="416"/>
                    <a:pt x="925" y="428"/>
                  </a:cubicBezTo>
                  <a:cubicBezTo>
                    <a:pt x="917" y="439"/>
                    <a:pt x="922" y="451"/>
                    <a:pt x="920" y="463"/>
                  </a:cubicBezTo>
                  <a:cubicBezTo>
                    <a:pt x="916" y="475"/>
                    <a:pt x="921" y="487"/>
                    <a:pt x="923" y="498"/>
                  </a:cubicBezTo>
                  <a:cubicBezTo>
                    <a:pt x="915" y="512"/>
                    <a:pt x="904" y="531"/>
                    <a:pt x="919" y="543"/>
                  </a:cubicBezTo>
                  <a:cubicBezTo>
                    <a:pt x="909" y="549"/>
                    <a:pt x="891" y="544"/>
                    <a:pt x="877" y="545"/>
                  </a:cubicBezTo>
                  <a:cubicBezTo>
                    <a:pt x="842" y="545"/>
                    <a:pt x="806" y="544"/>
                    <a:pt x="771" y="544"/>
                  </a:cubicBezTo>
                  <a:cubicBezTo>
                    <a:pt x="769" y="623"/>
                    <a:pt x="767" y="702"/>
                    <a:pt x="765" y="782"/>
                  </a:cubicBezTo>
                  <a:cubicBezTo>
                    <a:pt x="776" y="793"/>
                    <a:pt x="771" y="812"/>
                    <a:pt x="788" y="818"/>
                  </a:cubicBezTo>
                  <a:cubicBezTo>
                    <a:pt x="805" y="831"/>
                    <a:pt x="816" y="850"/>
                    <a:pt x="833" y="863"/>
                  </a:cubicBezTo>
                  <a:cubicBezTo>
                    <a:pt x="843" y="873"/>
                    <a:pt x="851" y="885"/>
                    <a:pt x="865" y="890"/>
                  </a:cubicBezTo>
                  <a:cubicBezTo>
                    <a:pt x="866" y="890"/>
                    <a:pt x="868" y="891"/>
                    <a:pt x="869" y="891"/>
                  </a:cubicBezTo>
                  <a:cubicBezTo>
                    <a:pt x="869" y="893"/>
                    <a:pt x="869" y="893"/>
                    <a:pt x="869" y="893"/>
                  </a:cubicBezTo>
                  <a:cubicBezTo>
                    <a:pt x="818" y="902"/>
                    <a:pt x="767" y="911"/>
                    <a:pt x="716" y="920"/>
                  </a:cubicBezTo>
                  <a:cubicBezTo>
                    <a:pt x="703" y="906"/>
                    <a:pt x="685" y="921"/>
                    <a:pt x="671" y="919"/>
                  </a:cubicBezTo>
                  <a:cubicBezTo>
                    <a:pt x="656" y="920"/>
                    <a:pt x="645" y="904"/>
                    <a:pt x="630" y="910"/>
                  </a:cubicBezTo>
                  <a:cubicBezTo>
                    <a:pt x="613" y="910"/>
                    <a:pt x="596" y="906"/>
                    <a:pt x="579" y="908"/>
                  </a:cubicBezTo>
                  <a:cubicBezTo>
                    <a:pt x="565" y="903"/>
                    <a:pt x="551" y="905"/>
                    <a:pt x="537" y="903"/>
                  </a:cubicBezTo>
                  <a:cubicBezTo>
                    <a:pt x="523" y="899"/>
                    <a:pt x="514" y="887"/>
                    <a:pt x="506" y="876"/>
                  </a:cubicBezTo>
                  <a:cubicBezTo>
                    <a:pt x="497" y="867"/>
                    <a:pt x="483" y="873"/>
                    <a:pt x="472" y="872"/>
                  </a:cubicBezTo>
                  <a:cubicBezTo>
                    <a:pt x="387" y="872"/>
                    <a:pt x="303" y="871"/>
                    <a:pt x="219" y="871"/>
                  </a:cubicBezTo>
                  <a:cubicBezTo>
                    <a:pt x="205" y="869"/>
                    <a:pt x="193" y="874"/>
                    <a:pt x="179" y="874"/>
                  </a:cubicBezTo>
                  <a:cubicBezTo>
                    <a:pt x="168" y="865"/>
                    <a:pt x="152" y="862"/>
                    <a:pt x="144" y="850"/>
                  </a:cubicBezTo>
                  <a:cubicBezTo>
                    <a:pt x="133" y="838"/>
                    <a:pt x="116" y="839"/>
                    <a:pt x="103" y="843"/>
                  </a:cubicBezTo>
                  <a:cubicBezTo>
                    <a:pt x="87" y="852"/>
                    <a:pt x="72" y="864"/>
                    <a:pt x="55" y="859"/>
                  </a:cubicBezTo>
                  <a:cubicBezTo>
                    <a:pt x="39" y="853"/>
                    <a:pt x="30" y="853"/>
                    <a:pt x="19" y="863"/>
                  </a:cubicBezTo>
                  <a:cubicBezTo>
                    <a:pt x="17" y="863"/>
                    <a:pt x="17" y="863"/>
                    <a:pt x="17" y="863"/>
                  </a:cubicBezTo>
                  <a:cubicBezTo>
                    <a:pt x="7" y="862"/>
                    <a:pt x="7" y="862"/>
                    <a:pt x="7" y="862"/>
                  </a:cubicBezTo>
                  <a:lnTo>
                    <a:pt x="6" y="862"/>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69" name="Google Shape;2990;p3">
              <a:extLst>
                <a:ext uri="{FF2B5EF4-FFF2-40B4-BE49-F238E27FC236}">
                  <a16:creationId xmlns:a16="http://schemas.microsoft.com/office/drawing/2014/main" id="{3317F41A-BCD2-A17A-75DC-CC9C67178C03}"/>
                </a:ext>
              </a:extLst>
            </p:cNvPr>
            <p:cNvSpPr/>
            <p:nvPr/>
          </p:nvSpPr>
          <p:spPr>
            <a:xfrm>
              <a:off x="8384919" y="5163924"/>
              <a:ext cx="23551" cy="23391"/>
            </a:xfrm>
            <a:custGeom>
              <a:avLst/>
              <a:gdLst/>
              <a:ahLst/>
              <a:cxnLst/>
              <a:rect l="l" t="t" r="r" b="b"/>
              <a:pathLst>
                <a:path w="10" h="7" extrusionOk="0">
                  <a:moveTo>
                    <a:pt x="0" y="5"/>
                  </a:moveTo>
                  <a:lnTo>
                    <a:pt x="4" y="7"/>
                  </a:lnTo>
                  <a:lnTo>
                    <a:pt x="10" y="7"/>
                  </a:lnTo>
                  <a:lnTo>
                    <a:pt x="10" y="5"/>
                  </a:lnTo>
                  <a:lnTo>
                    <a:pt x="8" y="5"/>
                  </a:lnTo>
                  <a:lnTo>
                    <a:pt x="0" y="0"/>
                  </a:lnTo>
                  <a:lnTo>
                    <a:pt x="0" y="2"/>
                  </a:lnTo>
                  <a:lnTo>
                    <a:pt x="0" y="5"/>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70" name="Google Shape;2991;p3">
              <a:extLst>
                <a:ext uri="{FF2B5EF4-FFF2-40B4-BE49-F238E27FC236}">
                  <a16:creationId xmlns:a16="http://schemas.microsoft.com/office/drawing/2014/main" id="{771A69D3-0ABF-C930-B6EF-EB79DF1D7D8B}"/>
                </a:ext>
              </a:extLst>
            </p:cNvPr>
            <p:cNvSpPr/>
            <p:nvPr/>
          </p:nvSpPr>
          <p:spPr>
            <a:xfrm>
              <a:off x="8246101" y="5292180"/>
              <a:ext cx="334937" cy="373581"/>
            </a:xfrm>
            <a:custGeom>
              <a:avLst/>
              <a:gdLst/>
              <a:ahLst/>
              <a:cxnLst/>
              <a:rect l="l" t="t" r="r" b="b"/>
              <a:pathLst>
                <a:path w="1408" h="1333" extrusionOk="0">
                  <a:moveTo>
                    <a:pt x="1190" y="14"/>
                  </a:moveTo>
                  <a:cubicBezTo>
                    <a:pt x="1196" y="15"/>
                    <a:pt x="1202" y="17"/>
                    <a:pt x="1209" y="16"/>
                  </a:cubicBezTo>
                  <a:cubicBezTo>
                    <a:pt x="1211" y="16"/>
                    <a:pt x="1213" y="16"/>
                    <a:pt x="1215" y="15"/>
                  </a:cubicBezTo>
                  <a:cubicBezTo>
                    <a:pt x="1216" y="16"/>
                    <a:pt x="1216" y="16"/>
                    <a:pt x="1216" y="16"/>
                  </a:cubicBezTo>
                  <a:cubicBezTo>
                    <a:pt x="1220" y="30"/>
                    <a:pt x="1210" y="23"/>
                    <a:pt x="1203" y="27"/>
                  </a:cubicBezTo>
                  <a:cubicBezTo>
                    <a:pt x="1209" y="36"/>
                    <a:pt x="1197" y="41"/>
                    <a:pt x="1190" y="42"/>
                  </a:cubicBezTo>
                  <a:cubicBezTo>
                    <a:pt x="1181" y="48"/>
                    <a:pt x="1194" y="48"/>
                    <a:pt x="1197" y="52"/>
                  </a:cubicBezTo>
                  <a:cubicBezTo>
                    <a:pt x="1196" y="68"/>
                    <a:pt x="1187" y="83"/>
                    <a:pt x="1188" y="100"/>
                  </a:cubicBezTo>
                  <a:cubicBezTo>
                    <a:pt x="1197" y="110"/>
                    <a:pt x="1189" y="121"/>
                    <a:pt x="1189" y="132"/>
                  </a:cubicBezTo>
                  <a:cubicBezTo>
                    <a:pt x="1204" y="137"/>
                    <a:pt x="1188" y="146"/>
                    <a:pt x="1187" y="156"/>
                  </a:cubicBezTo>
                  <a:cubicBezTo>
                    <a:pt x="1183" y="159"/>
                    <a:pt x="1184" y="164"/>
                    <a:pt x="1185" y="169"/>
                  </a:cubicBezTo>
                  <a:cubicBezTo>
                    <a:pt x="1185" y="187"/>
                    <a:pt x="1166" y="190"/>
                    <a:pt x="1155" y="198"/>
                  </a:cubicBezTo>
                  <a:cubicBezTo>
                    <a:pt x="1152" y="214"/>
                    <a:pt x="1129" y="212"/>
                    <a:pt x="1130" y="230"/>
                  </a:cubicBezTo>
                  <a:cubicBezTo>
                    <a:pt x="1127" y="249"/>
                    <a:pt x="1146" y="262"/>
                    <a:pt x="1142" y="280"/>
                  </a:cubicBezTo>
                  <a:cubicBezTo>
                    <a:pt x="1150" y="290"/>
                    <a:pt x="1169" y="289"/>
                    <a:pt x="1173" y="304"/>
                  </a:cubicBezTo>
                  <a:cubicBezTo>
                    <a:pt x="1181" y="312"/>
                    <a:pt x="1179" y="324"/>
                    <a:pt x="1180" y="334"/>
                  </a:cubicBezTo>
                  <a:cubicBezTo>
                    <a:pt x="1195" y="345"/>
                    <a:pt x="1211" y="356"/>
                    <a:pt x="1226" y="367"/>
                  </a:cubicBezTo>
                  <a:cubicBezTo>
                    <a:pt x="1234" y="409"/>
                    <a:pt x="1242" y="451"/>
                    <a:pt x="1250" y="493"/>
                  </a:cubicBezTo>
                  <a:cubicBezTo>
                    <a:pt x="1250" y="497"/>
                    <a:pt x="1251" y="500"/>
                    <a:pt x="1253" y="500"/>
                  </a:cubicBezTo>
                  <a:cubicBezTo>
                    <a:pt x="1252" y="503"/>
                    <a:pt x="1252" y="503"/>
                    <a:pt x="1252" y="503"/>
                  </a:cubicBezTo>
                  <a:cubicBezTo>
                    <a:pt x="1245" y="506"/>
                    <a:pt x="1231" y="511"/>
                    <a:pt x="1243" y="519"/>
                  </a:cubicBezTo>
                  <a:cubicBezTo>
                    <a:pt x="1266" y="549"/>
                    <a:pt x="1277" y="590"/>
                    <a:pt x="1268" y="627"/>
                  </a:cubicBezTo>
                  <a:cubicBezTo>
                    <a:pt x="1265" y="637"/>
                    <a:pt x="1262" y="649"/>
                    <a:pt x="1268" y="659"/>
                  </a:cubicBezTo>
                  <a:cubicBezTo>
                    <a:pt x="1274" y="671"/>
                    <a:pt x="1277" y="687"/>
                    <a:pt x="1265" y="697"/>
                  </a:cubicBezTo>
                  <a:cubicBezTo>
                    <a:pt x="1259" y="710"/>
                    <a:pt x="1256" y="724"/>
                    <a:pt x="1263" y="738"/>
                  </a:cubicBezTo>
                  <a:cubicBezTo>
                    <a:pt x="1269" y="750"/>
                    <a:pt x="1274" y="771"/>
                    <a:pt x="1259" y="779"/>
                  </a:cubicBezTo>
                  <a:cubicBezTo>
                    <a:pt x="1247" y="783"/>
                    <a:pt x="1233" y="789"/>
                    <a:pt x="1232" y="803"/>
                  </a:cubicBezTo>
                  <a:cubicBezTo>
                    <a:pt x="1246" y="823"/>
                    <a:pt x="1260" y="843"/>
                    <a:pt x="1274" y="863"/>
                  </a:cubicBezTo>
                  <a:cubicBezTo>
                    <a:pt x="1277" y="876"/>
                    <a:pt x="1268" y="895"/>
                    <a:pt x="1280" y="903"/>
                  </a:cubicBezTo>
                  <a:cubicBezTo>
                    <a:pt x="1290" y="910"/>
                    <a:pt x="1290" y="930"/>
                    <a:pt x="1306" y="926"/>
                  </a:cubicBezTo>
                  <a:cubicBezTo>
                    <a:pt x="1318" y="916"/>
                    <a:pt x="1331" y="926"/>
                    <a:pt x="1344" y="929"/>
                  </a:cubicBezTo>
                  <a:cubicBezTo>
                    <a:pt x="1355" y="933"/>
                    <a:pt x="1367" y="936"/>
                    <a:pt x="1379" y="940"/>
                  </a:cubicBezTo>
                  <a:cubicBezTo>
                    <a:pt x="1389" y="960"/>
                    <a:pt x="1398" y="979"/>
                    <a:pt x="1408" y="998"/>
                  </a:cubicBezTo>
                  <a:cubicBezTo>
                    <a:pt x="1298" y="1062"/>
                    <a:pt x="1188" y="1128"/>
                    <a:pt x="1079" y="1194"/>
                  </a:cubicBezTo>
                  <a:cubicBezTo>
                    <a:pt x="1038" y="1228"/>
                    <a:pt x="998" y="1263"/>
                    <a:pt x="957" y="1297"/>
                  </a:cubicBezTo>
                  <a:cubicBezTo>
                    <a:pt x="919" y="1304"/>
                    <a:pt x="882" y="1311"/>
                    <a:pt x="844" y="1318"/>
                  </a:cubicBezTo>
                  <a:cubicBezTo>
                    <a:pt x="827" y="1321"/>
                    <a:pt x="811" y="1324"/>
                    <a:pt x="794" y="1326"/>
                  </a:cubicBezTo>
                  <a:cubicBezTo>
                    <a:pt x="783" y="1333"/>
                    <a:pt x="757" y="1323"/>
                    <a:pt x="767" y="1308"/>
                  </a:cubicBezTo>
                  <a:cubicBezTo>
                    <a:pt x="781" y="1298"/>
                    <a:pt x="768" y="1282"/>
                    <a:pt x="773" y="1268"/>
                  </a:cubicBezTo>
                  <a:cubicBezTo>
                    <a:pt x="763" y="1256"/>
                    <a:pt x="747" y="1254"/>
                    <a:pt x="732" y="1251"/>
                  </a:cubicBezTo>
                  <a:cubicBezTo>
                    <a:pt x="715" y="1255"/>
                    <a:pt x="714" y="1232"/>
                    <a:pt x="701" y="1231"/>
                  </a:cubicBezTo>
                  <a:cubicBezTo>
                    <a:pt x="688" y="1237"/>
                    <a:pt x="677" y="1230"/>
                    <a:pt x="667" y="1222"/>
                  </a:cubicBezTo>
                  <a:cubicBezTo>
                    <a:pt x="667" y="1205"/>
                    <a:pt x="650" y="1204"/>
                    <a:pt x="640" y="1195"/>
                  </a:cubicBezTo>
                  <a:cubicBezTo>
                    <a:pt x="621" y="1198"/>
                    <a:pt x="639" y="1176"/>
                    <a:pt x="632" y="1167"/>
                  </a:cubicBezTo>
                  <a:cubicBezTo>
                    <a:pt x="606" y="1148"/>
                    <a:pt x="579" y="1130"/>
                    <a:pt x="553" y="1111"/>
                  </a:cubicBezTo>
                  <a:cubicBezTo>
                    <a:pt x="450" y="1027"/>
                    <a:pt x="345" y="944"/>
                    <a:pt x="240" y="863"/>
                  </a:cubicBezTo>
                  <a:cubicBezTo>
                    <a:pt x="239" y="862"/>
                    <a:pt x="239" y="862"/>
                    <a:pt x="239" y="862"/>
                  </a:cubicBezTo>
                  <a:cubicBezTo>
                    <a:pt x="160" y="801"/>
                    <a:pt x="80" y="740"/>
                    <a:pt x="0" y="679"/>
                  </a:cubicBezTo>
                  <a:cubicBezTo>
                    <a:pt x="1" y="670"/>
                    <a:pt x="3" y="660"/>
                    <a:pt x="4" y="651"/>
                  </a:cubicBezTo>
                  <a:cubicBezTo>
                    <a:pt x="8" y="625"/>
                    <a:pt x="12" y="599"/>
                    <a:pt x="16" y="573"/>
                  </a:cubicBezTo>
                  <a:cubicBezTo>
                    <a:pt x="27" y="569"/>
                    <a:pt x="36" y="563"/>
                    <a:pt x="44" y="556"/>
                  </a:cubicBezTo>
                  <a:cubicBezTo>
                    <a:pt x="54" y="549"/>
                    <a:pt x="66" y="547"/>
                    <a:pt x="75" y="539"/>
                  </a:cubicBezTo>
                  <a:cubicBezTo>
                    <a:pt x="86" y="532"/>
                    <a:pt x="94" y="524"/>
                    <a:pt x="106" y="526"/>
                  </a:cubicBezTo>
                  <a:cubicBezTo>
                    <a:pt x="117" y="516"/>
                    <a:pt x="130" y="506"/>
                    <a:pt x="146" y="513"/>
                  </a:cubicBezTo>
                  <a:cubicBezTo>
                    <a:pt x="160" y="521"/>
                    <a:pt x="173" y="514"/>
                    <a:pt x="176" y="499"/>
                  </a:cubicBezTo>
                  <a:cubicBezTo>
                    <a:pt x="191" y="502"/>
                    <a:pt x="207" y="499"/>
                    <a:pt x="222" y="497"/>
                  </a:cubicBezTo>
                  <a:cubicBezTo>
                    <a:pt x="239" y="498"/>
                    <a:pt x="255" y="489"/>
                    <a:pt x="266" y="477"/>
                  </a:cubicBezTo>
                  <a:cubicBezTo>
                    <a:pt x="277" y="464"/>
                    <a:pt x="284" y="449"/>
                    <a:pt x="303" y="448"/>
                  </a:cubicBezTo>
                  <a:cubicBezTo>
                    <a:pt x="315" y="446"/>
                    <a:pt x="327" y="443"/>
                    <a:pt x="338" y="436"/>
                  </a:cubicBezTo>
                  <a:cubicBezTo>
                    <a:pt x="345" y="427"/>
                    <a:pt x="356" y="423"/>
                    <a:pt x="368" y="425"/>
                  </a:cubicBezTo>
                  <a:cubicBezTo>
                    <a:pt x="385" y="427"/>
                    <a:pt x="377" y="405"/>
                    <a:pt x="366" y="407"/>
                  </a:cubicBezTo>
                  <a:cubicBezTo>
                    <a:pt x="365" y="398"/>
                    <a:pt x="377" y="391"/>
                    <a:pt x="368" y="385"/>
                  </a:cubicBezTo>
                  <a:cubicBezTo>
                    <a:pt x="364" y="371"/>
                    <a:pt x="378" y="363"/>
                    <a:pt x="389" y="371"/>
                  </a:cubicBezTo>
                  <a:cubicBezTo>
                    <a:pt x="403" y="365"/>
                    <a:pt x="430" y="370"/>
                    <a:pt x="431" y="350"/>
                  </a:cubicBezTo>
                  <a:cubicBezTo>
                    <a:pt x="440" y="338"/>
                    <a:pt x="459" y="344"/>
                    <a:pt x="473" y="340"/>
                  </a:cubicBezTo>
                  <a:cubicBezTo>
                    <a:pt x="490" y="342"/>
                    <a:pt x="508" y="345"/>
                    <a:pt x="525" y="346"/>
                  </a:cubicBezTo>
                  <a:cubicBezTo>
                    <a:pt x="532" y="344"/>
                    <a:pt x="548" y="354"/>
                    <a:pt x="548" y="342"/>
                  </a:cubicBezTo>
                  <a:cubicBezTo>
                    <a:pt x="535" y="345"/>
                    <a:pt x="549" y="329"/>
                    <a:pt x="553" y="324"/>
                  </a:cubicBezTo>
                  <a:cubicBezTo>
                    <a:pt x="567" y="324"/>
                    <a:pt x="559" y="311"/>
                    <a:pt x="551" y="308"/>
                  </a:cubicBezTo>
                  <a:cubicBezTo>
                    <a:pt x="541" y="302"/>
                    <a:pt x="529" y="289"/>
                    <a:pt x="537" y="278"/>
                  </a:cubicBezTo>
                  <a:cubicBezTo>
                    <a:pt x="529" y="267"/>
                    <a:pt x="524" y="254"/>
                    <a:pt x="534" y="243"/>
                  </a:cubicBezTo>
                  <a:cubicBezTo>
                    <a:pt x="538" y="234"/>
                    <a:pt x="523" y="230"/>
                    <a:pt x="530" y="221"/>
                  </a:cubicBezTo>
                  <a:cubicBezTo>
                    <a:pt x="532" y="209"/>
                    <a:pt x="539" y="197"/>
                    <a:pt x="533" y="185"/>
                  </a:cubicBezTo>
                  <a:cubicBezTo>
                    <a:pt x="527" y="178"/>
                    <a:pt x="544" y="171"/>
                    <a:pt x="531" y="166"/>
                  </a:cubicBezTo>
                  <a:cubicBezTo>
                    <a:pt x="526" y="159"/>
                    <a:pt x="543" y="152"/>
                    <a:pt x="530" y="147"/>
                  </a:cubicBezTo>
                  <a:cubicBezTo>
                    <a:pt x="525" y="140"/>
                    <a:pt x="512" y="134"/>
                    <a:pt x="511" y="125"/>
                  </a:cubicBezTo>
                  <a:cubicBezTo>
                    <a:pt x="511" y="124"/>
                    <a:pt x="511" y="124"/>
                    <a:pt x="511" y="124"/>
                  </a:cubicBezTo>
                  <a:cubicBezTo>
                    <a:pt x="520" y="125"/>
                    <a:pt x="530" y="129"/>
                    <a:pt x="539" y="126"/>
                  </a:cubicBezTo>
                  <a:cubicBezTo>
                    <a:pt x="550" y="124"/>
                    <a:pt x="560" y="119"/>
                    <a:pt x="570" y="115"/>
                  </a:cubicBezTo>
                  <a:cubicBezTo>
                    <a:pt x="578" y="109"/>
                    <a:pt x="584" y="102"/>
                    <a:pt x="591" y="95"/>
                  </a:cubicBezTo>
                  <a:cubicBezTo>
                    <a:pt x="595" y="88"/>
                    <a:pt x="602" y="86"/>
                    <a:pt x="609" y="83"/>
                  </a:cubicBezTo>
                  <a:cubicBezTo>
                    <a:pt x="615" y="81"/>
                    <a:pt x="621" y="80"/>
                    <a:pt x="627" y="82"/>
                  </a:cubicBezTo>
                  <a:cubicBezTo>
                    <a:pt x="631" y="83"/>
                    <a:pt x="634" y="79"/>
                    <a:pt x="638" y="77"/>
                  </a:cubicBezTo>
                  <a:cubicBezTo>
                    <a:pt x="642" y="73"/>
                    <a:pt x="646" y="73"/>
                    <a:pt x="650" y="76"/>
                  </a:cubicBezTo>
                  <a:cubicBezTo>
                    <a:pt x="654" y="79"/>
                    <a:pt x="658" y="78"/>
                    <a:pt x="662" y="76"/>
                  </a:cubicBezTo>
                  <a:cubicBezTo>
                    <a:pt x="667" y="75"/>
                    <a:pt x="671" y="73"/>
                    <a:pt x="673" y="69"/>
                  </a:cubicBezTo>
                  <a:cubicBezTo>
                    <a:pt x="680" y="61"/>
                    <a:pt x="688" y="53"/>
                    <a:pt x="698" y="52"/>
                  </a:cubicBezTo>
                  <a:cubicBezTo>
                    <a:pt x="705" y="52"/>
                    <a:pt x="711" y="46"/>
                    <a:pt x="717" y="42"/>
                  </a:cubicBezTo>
                  <a:cubicBezTo>
                    <a:pt x="731" y="37"/>
                    <a:pt x="746" y="34"/>
                    <a:pt x="761" y="30"/>
                  </a:cubicBezTo>
                  <a:cubicBezTo>
                    <a:pt x="772" y="29"/>
                    <a:pt x="783" y="30"/>
                    <a:pt x="794" y="29"/>
                  </a:cubicBezTo>
                  <a:cubicBezTo>
                    <a:pt x="809" y="29"/>
                    <a:pt x="824" y="26"/>
                    <a:pt x="839" y="28"/>
                  </a:cubicBezTo>
                  <a:cubicBezTo>
                    <a:pt x="844" y="27"/>
                    <a:pt x="849" y="24"/>
                    <a:pt x="854" y="22"/>
                  </a:cubicBezTo>
                  <a:cubicBezTo>
                    <a:pt x="858" y="20"/>
                    <a:pt x="862" y="15"/>
                    <a:pt x="866" y="16"/>
                  </a:cubicBezTo>
                  <a:cubicBezTo>
                    <a:pt x="872" y="20"/>
                    <a:pt x="879" y="17"/>
                    <a:pt x="886" y="17"/>
                  </a:cubicBezTo>
                  <a:cubicBezTo>
                    <a:pt x="890" y="20"/>
                    <a:pt x="896" y="19"/>
                    <a:pt x="901" y="18"/>
                  </a:cubicBezTo>
                  <a:cubicBezTo>
                    <a:pt x="908" y="16"/>
                    <a:pt x="915" y="11"/>
                    <a:pt x="923" y="10"/>
                  </a:cubicBezTo>
                  <a:cubicBezTo>
                    <a:pt x="935" y="12"/>
                    <a:pt x="947" y="11"/>
                    <a:pt x="959" y="11"/>
                  </a:cubicBezTo>
                  <a:cubicBezTo>
                    <a:pt x="967" y="13"/>
                    <a:pt x="977" y="11"/>
                    <a:pt x="985" y="14"/>
                  </a:cubicBezTo>
                  <a:cubicBezTo>
                    <a:pt x="988" y="18"/>
                    <a:pt x="992" y="20"/>
                    <a:pt x="995" y="23"/>
                  </a:cubicBezTo>
                  <a:cubicBezTo>
                    <a:pt x="1001" y="25"/>
                    <a:pt x="1006" y="29"/>
                    <a:pt x="1012" y="27"/>
                  </a:cubicBezTo>
                  <a:cubicBezTo>
                    <a:pt x="1021" y="26"/>
                    <a:pt x="1028" y="20"/>
                    <a:pt x="1037" y="19"/>
                  </a:cubicBezTo>
                  <a:cubicBezTo>
                    <a:pt x="1045" y="18"/>
                    <a:pt x="1054" y="17"/>
                    <a:pt x="1062" y="13"/>
                  </a:cubicBezTo>
                  <a:cubicBezTo>
                    <a:pt x="1067" y="10"/>
                    <a:pt x="1070" y="4"/>
                    <a:pt x="1074" y="0"/>
                  </a:cubicBezTo>
                  <a:cubicBezTo>
                    <a:pt x="1082" y="3"/>
                    <a:pt x="1090" y="5"/>
                    <a:pt x="1096" y="10"/>
                  </a:cubicBezTo>
                  <a:cubicBezTo>
                    <a:pt x="1100" y="12"/>
                    <a:pt x="1105" y="10"/>
                    <a:pt x="1109" y="13"/>
                  </a:cubicBezTo>
                  <a:cubicBezTo>
                    <a:pt x="1113" y="17"/>
                    <a:pt x="1118" y="14"/>
                    <a:pt x="1123" y="12"/>
                  </a:cubicBezTo>
                  <a:cubicBezTo>
                    <a:pt x="1128" y="12"/>
                    <a:pt x="1131" y="7"/>
                    <a:pt x="1134" y="3"/>
                  </a:cubicBezTo>
                  <a:cubicBezTo>
                    <a:pt x="1140" y="5"/>
                    <a:pt x="1145" y="7"/>
                    <a:pt x="1150" y="9"/>
                  </a:cubicBezTo>
                  <a:cubicBezTo>
                    <a:pt x="1157" y="10"/>
                    <a:pt x="1162" y="15"/>
                    <a:pt x="1167" y="19"/>
                  </a:cubicBezTo>
                  <a:cubicBezTo>
                    <a:pt x="1175" y="18"/>
                    <a:pt x="1182" y="18"/>
                    <a:pt x="1190" y="14"/>
                  </a:cubicBez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71" name="Google Shape;2992;p3">
              <a:extLst>
                <a:ext uri="{FF2B5EF4-FFF2-40B4-BE49-F238E27FC236}">
                  <a16:creationId xmlns:a16="http://schemas.microsoft.com/office/drawing/2014/main" id="{8357936A-969A-6FD0-006B-BFFA2060E430}"/>
                </a:ext>
              </a:extLst>
            </p:cNvPr>
            <p:cNvSpPr/>
            <p:nvPr/>
          </p:nvSpPr>
          <p:spPr>
            <a:xfrm>
              <a:off x="8700304" y="5176598"/>
              <a:ext cx="21775" cy="65183"/>
            </a:xfrm>
            <a:custGeom>
              <a:avLst/>
              <a:gdLst/>
              <a:ahLst/>
              <a:cxnLst/>
              <a:rect l="l" t="t" r="r" b="b"/>
              <a:pathLst>
                <a:path w="6" h="18" extrusionOk="0">
                  <a:moveTo>
                    <a:pt x="4" y="4"/>
                  </a:moveTo>
                  <a:lnTo>
                    <a:pt x="6" y="11"/>
                  </a:lnTo>
                  <a:lnTo>
                    <a:pt x="4" y="18"/>
                  </a:lnTo>
                  <a:lnTo>
                    <a:pt x="0" y="13"/>
                  </a:lnTo>
                  <a:lnTo>
                    <a:pt x="0" y="4"/>
                  </a:lnTo>
                  <a:lnTo>
                    <a:pt x="0" y="0"/>
                  </a:lnTo>
                  <a:lnTo>
                    <a:pt x="4" y="0"/>
                  </a:lnTo>
                  <a:lnTo>
                    <a:pt x="4" y="2"/>
                  </a:lnTo>
                  <a:lnTo>
                    <a:pt x="4" y="4"/>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6072" name="Google Shape;2993;p3">
              <a:extLst>
                <a:ext uri="{FF2B5EF4-FFF2-40B4-BE49-F238E27FC236}">
                  <a16:creationId xmlns:a16="http://schemas.microsoft.com/office/drawing/2014/main" id="{BAD960AE-1F89-3094-5033-7137F791133E}"/>
                </a:ext>
              </a:extLst>
            </p:cNvPr>
            <p:cNvSpPr/>
            <p:nvPr/>
          </p:nvSpPr>
          <p:spPr>
            <a:xfrm>
              <a:off x="9364435" y="5256266"/>
              <a:ext cx="221377" cy="188304"/>
            </a:xfrm>
            <a:custGeom>
              <a:avLst/>
              <a:gdLst/>
              <a:ahLst/>
              <a:cxnLst/>
              <a:rect l="l" t="t" r="r" b="b"/>
              <a:pathLst>
                <a:path w="61" h="52" extrusionOk="0">
                  <a:moveTo>
                    <a:pt x="23" y="7"/>
                  </a:moveTo>
                  <a:lnTo>
                    <a:pt x="30" y="9"/>
                  </a:lnTo>
                  <a:lnTo>
                    <a:pt x="32" y="9"/>
                  </a:lnTo>
                  <a:lnTo>
                    <a:pt x="38" y="7"/>
                  </a:lnTo>
                  <a:lnTo>
                    <a:pt x="40" y="7"/>
                  </a:lnTo>
                  <a:lnTo>
                    <a:pt x="44" y="0"/>
                  </a:lnTo>
                  <a:lnTo>
                    <a:pt x="46" y="5"/>
                  </a:lnTo>
                  <a:lnTo>
                    <a:pt x="48" y="9"/>
                  </a:lnTo>
                  <a:lnTo>
                    <a:pt x="55" y="7"/>
                  </a:lnTo>
                  <a:lnTo>
                    <a:pt x="61" y="7"/>
                  </a:lnTo>
                  <a:lnTo>
                    <a:pt x="61" y="9"/>
                  </a:lnTo>
                  <a:lnTo>
                    <a:pt x="57" y="9"/>
                  </a:lnTo>
                  <a:lnTo>
                    <a:pt x="55" y="9"/>
                  </a:lnTo>
                  <a:lnTo>
                    <a:pt x="48" y="14"/>
                  </a:lnTo>
                  <a:lnTo>
                    <a:pt x="48" y="23"/>
                  </a:lnTo>
                  <a:lnTo>
                    <a:pt x="48" y="25"/>
                  </a:lnTo>
                  <a:lnTo>
                    <a:pt x="44" y="25"/>
                  </a:lnTo>
                  <a:lnTo>
                    <a:pt x="46" y="30"/>
                  </a:lnTo>
                  <a:lnTo>
                    <a:pt x="44" y="32"/>
                  </a:lnTo>
                  <a:lnTo>
                    <a:pt x="44" y="41"/>
                  </a:lnTo>
                  <a:lnTo>
                    <a:pt x="32" y="43"/>
                  </a:lnTo>
                  <a:lnTo>
                    <a:pt x="32" y="50"/>
                  </a:lnTo>
                  <a:lnTo>
                    <a:pt x="13" y="52"/>
                  </a:lnTo>
                  <a:lnTo>
                    <a:pt x="7" y="50"/>
                  </a:lnTo>
                  <a:lnTo>
                    <a:pt x="9" y="43"/>
                  </a:lnTo>
                  <a:lnTo>
                    <a:pt x="9" y="41"/>
                  </a:lnTo>
                  <a:lnTo>
                    <a:pt x="4" y="41"/>
                  </a:lnTo>
                  <a:lnTo>
                    <a:pt x="0" y="30"/>
                  </a:lnTo>
                  <a:lnTo>
                    <a:pt x="0" y="25"/>
                  </a:lnTo>
                  <a:lnTo>
                    <a:pt x="4" y="23"/>
                  </a:lnTo>
                  <a:lnTo>
                    <a:pt x="4" y="16"/>
                  </a:lnTo>
                  <a:lnTo>
                    <a:pt x="9" y="21"/>
                  </a:lnTo>
                  <a:lnTo>
                    <a:pt x="13" y="16"/>
                  </a:lnTo>
                  <a:lnTo>
                    <a:pt x="17" y="14"/>
                  </a:lnTo>
                  <a:lnTo>
                    <a:pt x="17" y="7"/>
                  </a:lnTo>
                  <a:lnTo>
                    <a:pt x="21" y="7"/>
                  </a:lnTo>
                  <a:lnTo>
                    <a:pt x="23" y="7"/>
                  </a:lnTo>
                  <a:close/>
                </a:path>
              </a:pathLst>
            </a:custGeom>
            <a:solidFill>
              <a:srgbClr val="000000">
                <a:lumMod val="9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grpSp>
      <p:cxnSp>
        <p:nvCxnSpPr>
          <p:cNvPr id="3" name="Google Shape;5137;g280bae9ad91_0_1103">
            <a:extLst>
              <a:ext uri="{FF2B5EF4-FFF2-40B4-BE49-F238E27FC236}">
                <a16:creationId xmlns:a16="http://schemas.microsoft.com/office/drawing/2014/main" id="{AB97A7B9-5086-0C22-2BBB-C14F301178B5}"/>
              </a:ext>
            </a:extLst>
          </p:cNvPr>
          <p:cNvCxnSpPr>
            <a:cxnSpLocks/>
          </p:cNvCxnSpPr>
          <p:nvPr/>
        </p:nvCxnSpPr>
        <p:spPr>
          <a:xfrm>
            <a:off x="5316284" y="0"/>
            <a:ext cx="0" cy="6858157"/>
          </a:xfrm>
          <a:prstGeom prst="straightConnector1">
            <a:avLst/>
          </a:prstGeom>
          <a:noFill/>
          <a:ln w="9525" cap="flat" cmpd="sng">
            <a:solidFill>
              <a:schemeClr val="accent1"/>
            </a:solidFill>
            <a:prstDash val="solid"/>
            <a:round/>
            <a:headEnd type="none" w="sm" len="sm"/>
            <a:tailEnd type="none" w="sm" len="sm"/>
          </a:ln>
        </p:spPr>
      </p:cxnSp>
      <p:sp>
        <p:nvSpPr>
          <p:cNvPr id="38" name="Freeform 7">
            <a:extLst>
              <a:ext uri="{FF2B5EF4-FFF2-40B4-BE49-F238E27FC236}">
                <a16:creationId xmlns:a16="http://schemas.microsoft.com/office/drawing/2014/main" id="{6A3A0310-5840-ED1E-6AB4-30FE3F36DC48}"/>
              </a:ext>
            </a:extLst>
          </p:cNvPr>
          <p:cNvSpPr>
            <a:spLocks noChangeAspect="1"/>
          </p:cNvSpPr>
          <p:nvPr/>
        </p:nvSpPr>
        <p:spPr>
          <a:xfrm>
            <a:off x="7747731" y="-38055"/>
            <a:ext cx="1836000" cy="1836000"/>
          </a:xfrm>
          <a:custGeom>
            <a:avLst/>
            <a:gdLst/>
            <a:ahLst/>
            <a:cxnLst/>
            <a:rect l="l" t="t" r="r" b="b"/>
            <a:pathLst>
              <a:path w="5344709" h="5344709">
                <a:moveTo>
                  <a:pt x="0" y="0"/>
                </a:moveTo>
                <a:lnTo>
                  <a:pt x="5344709" y="0"/>
                </a:lnTo>
                <a:lnTo>
                  <a:pt x="5344709" y="5344709"/>
                </a:lnTo>
                <a:lnTo>
                  <a:pt x="0" y="5344709"/>
                </a:lnTo>
                <a:lnTo>
                  <a:pt x="0" y="0"/>
                </a:lnTo>
                <a:close/>
              </a:path>
            </a:pathLst>
          </a:custGeom>
          <a:blipFill>
            <a:blip r:embed="rId3"/>
            <a:stretch>
              <a:fillRect/>
            </a:stretch>
          </a:blipFill>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Poppins-Regular"/>
              <a:ea typeface="+mn-ea"/>
              <a:cs typeface="Arial"/>
              <a:sym typeface="Arial"/>
            </a:endParaRPr>
          </a:p>
        </p:txBody>
      </p:sp>
      <p:sp>
        <p:nvSpPr>
          <p:cNvPr id="65" name="TextBox 64">
            <a:extLst>
              <a:ext uri="{FF2B5EF4-FFF2-40B4-BE49-F238E27FC236}">
                <a16:creationId xmlns:a16="http://schemas.microsoft.com/office/drawing/2014/main" id="{D61C7C75-6536-3B6F-AC96-9993409C9B3A}"/>
              </a:ext>
            </a:extLst>
          </p:cNvPr>
          <p:cNvSpPr txBox="1"/>
          <p:nvPr/>
        </p:nvSpPr>
        <p:spPr>
          <a:xfrm>
            <a:off x="5616657" y="3429000"/>
            <a:ext cx="6098147" cy="307777"/>
          </a:xfrm>
          <a:prstGeom prst="rect">
            <a:avLst/>
          </a:prstGeom>
          <a:noFill/>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CCA23F"/>
                </a:solidFill>
                <a:effectLst/>
                <a:uLnTx/>
                <a:uFillTx/>
                <a:latin typeface="+mj-lt"/>
                <a:ea typeface="+mn-ea"/>
                <a:cs typeface="Poppins Light" pitchFamily="2" charset="77"/>
                <a:sym typeface="Arial"/>
              </a:rPr>
              <a:t>OUR GLOBAL FOOTPRINT</a:t>
            </a:r>
          </a:p>
        </p:txBody>
      </p:sp>
      <p:sp>
        <p:nvSpPr>
          <p:cNvPr id="405" name="TextBox 404">
            <a:extLst>
              <a:ext uri="{FF2B5EF4-FFF2-40B4-BE49-F238E27FC236}">
                <a16:creationId xmlns:a16="http://schemas.microsoft.com/office/drawing/2014/main" id="{727BDBEB-6104-8ABD-CFF6-6CD18B5247E0}"/>
              </a:ext>
            </a:extLst>
          </p:cNvPr>
          <p:cNvSpPr txBox="1"/>
          <p:nvPr/>
        </p:nvSpPr>
        <p:spPr>
          <a:xfrm>
            <a:off x="405893" y="753538"/>
            <a:ext cx="4895559" cy="307777"/>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CA23F"/>
                </a:solidFill>
                <a:effectLst/>
                <a:uLnTx/>
                <a:uFillTx/>
                <a:latin typeface="+mj-lt"/>
                <a:ea typeface="+mn-ea"/>
                <a:cs typeface="Poppins Light" pitchFamily="2" charset="77"/>
                <a:sym typeface="Arial"/>
              </a:rPr>
              <a:t>OUR CLIENTS</a:t>
            </a:r>
            <a:endParaRPr kumimoji="0" lang="en-CO" sz="1400" b="1" i="0" u="none" strike="noStrike" kern="1200" cap="none" spc="0" normalizeH="0" baseline="0" noProof="0">
              <a:ln>
                <a:noFill/>
              </a:ln>
              <a:solidFill>
                <a:srgbClr val="CCA23F"/>
              </a:solidFill>
              <a:effectLst/>
              <a:uLnTx/>
              <a:uFillTx/>
              <a:latin typeface="+mj-lt"/>
              <a:ea typeface="+mn-ea"/>
              <a:cs typeface="Poppins Light" pitchFamily="2" charset="77"/>
              <a:sym typeface="Arial"/>
            </a:endParaRPr>
          </a:p>
        </p:txBody>
      </p:sp>
      <p:sp>
        <p:nvSpPr>
          <p:cNvPr id="406" name="Freeform 3">
            <a:extLst>
              <a:ext uri="{FF2B5EF4-FFF2-40B4-BE49-F238E27FC236}">
                <a16:creationId xmlns:a16="http://schemas.microsoft.com/office/drawing/2014/main" id="{A516DC6C-EF2D-5EA9-8A23-B142DA2966EC}"/>
              </a:ext>
            </a:extLst>
          </p:cNvPr>
          <p:cNvSpPr/>
          <p:nvPr/>
        </p:nvSpPr>
        <p:spPr>
          <a:xfrm>
            <a:off x="4078489" y="1710232"/>
            <a:ext cx="1103475" cy="674377"/>
          </a:xfrm>
          <a:custGeom>
            <a:avLst/>
            <a:gdLst/>
            <a:ahLst/>
            <a:cxnLst/>
            <a:rect l="l" t="t" r="r" b="b"/>
            <a:pathLst>
              <a:path w="2162746" h="1201526">
                <a:moveTo>
                  <a:pt x="0" y="0"/>
                </a:moveTo>
                <a:lnTo>
                  <a:pt x="2162746" y="0"/>
                </a:lnTo>
                <a:lnTo>
                  <a:pt x="2162746" y="1201527"/>
                </a:lnTo>
                <a:lnTo>
                  <a:pt x="0" y="1201527"/>
                </a:lnTo>
                <a:lnTo>
                  <a:pt x="0" y="0"/>
                </a:lnTo>
                <a:close/>
              </a:path>
            </a:pathLst>
          </a:custGeom>
          <a:blipFill>
            <a:blip r:embed="rId4"/>
            <a:stretch>
              <a:fillRect/>
            </a:stretch>
          </a:blipFill>
          <a:ln cap="sq">
            <a:noFill/>
            <a:prstDash val="solid"/>
            <a:miter/>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07" name="Freeform 7">
            <a:extLst>
              <a:ext uri="{FF2B5EF4-FFF2-40B4-BE49-F238E27FC236}">
                <a16:creationId xmlns:a16="http://schemas.microsoft.com/office/drawing/2014/main" id="{5B46A21F-B9E2-3922-66CA-563C117AAE15}"/>
              </a:ext>
            </a:extLst>
          </p:cNvPr>
          <p:cNvSpPr/>
          <p:nvPr/>
        </p:nvSpPr>
        <p:spPr>
          <a:xfrm rot="10800000" flipH="1" flipV="1">
            <a:off x="2837823" y="3494650"/>
            <a:ext cx="1037068" cy="244575"/>
          </a:xfrm>
          <a:custGeom>
            <a:avLst/>
            <a:gdLst/>
            <a:ahLst/>
            <a:cxnLst/>
            <a:rect l="l" t="t" r="r" b="b"/>
            <a:pathLst>
              <a:path w="4584199" h="1081107">
                <a:moveTo>
                  <a:pt x="0" y="0"/>
                </a:moveTo>
                <a:lnTo>
                  <a:pt x="4584200" y="0"/>
                </a:lnTo>
                <a:lnTo>
                  <a:pt x="4584200" y="1081107"/>
                </a:lnTo>
                <a:lnTo>
                  <a:pt x="0" y="1081107"/>
                </a:lnTo>
                <a:lnTo>
                  <a:pt x="0" y="0"/>
                </a:lnTo>
                <a:close/>
              </a:path>
            </a:pathLst>
          </a:custGeom>
          <a:blipFill>
            <a:blip r:embed="rId5"/>
            <a:stretch>
              <a:fillRect/>
            </a:stretch>
          </a:blipFill>
          <a:ln cap="sq">
            <a:noFill/>
            <a:prstDash val="solid"/>
            <a:miter/>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09" name="Freeform 6">
            <a:extLst>
              <a:ext uri="{FF2B5EF4-FFF2-40B4-BE49-F238E27FC236}">
                <a16:creationId xmlns:a16="http://schemas.microsoft.com/office/drawing/2014/main" id="{D451B054-5530-5F7E-BB73-91BEFA30E02E}"/>
              </a:ext>
            </a:extLst>
          </p:cNvPr>
          <p:cNvSpPr>
            <a:spLocks noChangeAspect="1"/>
          </p:cNvSpPr>
          <p:nvPr/>
        </p:nvSpPr>
        <p:spPr>
          <a:xfrm>
            <a:off x="521418" y="1315450"/>
            <a:ext cx="1112399" cy="276999"/>
          </a:xfrm>
          <a:custGeom>
            <a:avLst/>
            <a:gdLst/>
            <a:ahLst/>
            <a:cxnLst/>
            <a:rect l="l" t="t" r="r" b="b"/>
            <a:pathLst>
              <a:path w="2162015" h="501768">
                <a:moveTo>
                  <a:pt x="0" y="0"/>
                </a:moveTo>
                <a:lnTo>
                  <a:pt x="2162015" y="0"/>
                </a:lnTo>
                <a:lnTo>
                  <a:pt x="2162015" y="501768"/>
                </a:lnTo>
                <a:lnTo>
                  <a:pt x="0" y="501768"/>
                </a:lnTo>
                <a:lnTo>
                  <a:pt x="0" y="0"/>
                </a:lnTo>
                <a:close/>
              </a:path>
            </a:pathLst>
          </a:custGeom>
          <a:blipFill>
            <a:blip r:embed="rId6"/>
            <a:stretch>
              <a:fillRect/>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10" name="Freeform 7">
            <a:extLst>
              <a:ext uri="{FF2B5EF4-FFF2-40B4-BE49-F238E27FC236}">
                <a16:creationId xmlns:a16="http://schemas.microsoft.com/office/drawing/2014/main" id="{56E83E11-F4F0-B06A-C2AD-2A709625C202}"/>
              </a:ext>
            </a:extLst>
          </p:cNvPr>
          <p:cNvSpPr/>
          <p:nvPr/>
        </p:nvSpPr>
        <p:spPr>
          <a:xfrm>
            <a:off x="4292835" y="2240473"/>
            <a:ext cx="642807" cy="477267"/>
          </a:xfrm>
          <a:custGeom>
            <a:avLst/>
            <a:gdLst/>
            <a:ahLst/>
            <a:cxnLst/>
            <a:rect l="l" t="t" r="r" b="b"/>
            <a:pathLst>
              <a:path w="1571166" h="1179282">
                <a:moveTo>
                  <a:pt x="0" y="0"/>
                </a:moveTo>
                <a:lnTo>
                  <a:pt x="1571166" y="0"/>
                </a:lnTo>
                <a:lnTo>
                  <a:pt x="1571166" y="1179282"/>
                </a:lnTo>
                <a:lnTo>
                  <a:pt x="0" y="1179282"/>
                </a:lnTo>
                <a:lnTo>
                  <a:pt x="0" y="0"/>
                </a:lnTo>
                <a:close/>
              </a:path>
            </a:pathLst>
          </a:custGeom>
          <a:blipFill>
            <a:blip r:embed="rId7"/>
            <a:stretch>
              <a:fillRect/>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11" name="Freeform 8">
            <a:extLst>
              <a:ext uri="{FF2B5EF4-FFF2-40B4-BE49-F238E27FC236}">
                <a16:creationId xmlns:a16="http://schemas.microsoft.com/office/drawing/2014/main" id="{5A43F360-2420-65BC-2FD2-C9BE521924C7}"/>
              </a:ext>
            </a:extLst>
          </p:cNvPr>
          <p:cNvSpPr/>
          <p:nvPr/>
        </p:nvSpPr>
        <p:spPr>
          <a:xfrm>
            <a:off x="1853214" y="2498801"/>
            <a:ext cx="701596" cy="252308"/>
          </a:xfrm>
          <a:custGeom>
            <a:avLst/>
            <a:gdLst/>
            <a:ahLst/>
            <a:cxnLst/>
            <a:rect l="l" t="t" r="r" b="b"/>
            <a:pathLst>
              <a:path w="2385753" h="861853">
                <a:moveTo>
                  <a:pt x="0" y="0"/>
                </a:moveTo>
                <a:lnTo>
                  <a:pt x="2385753" y="0"/>
                </a:lnTo>
                <a:lnTo>
                  <a:pt x="2385753" y="861854"/>
                </a:lnTo>
                <a:lnTo>
                  <a:pt x="0" y="861854"/>
                </a:lnTo>
                <a:lnTo>
                  <a:pt x="0" y="0"/>
                </a:lnTo>
                <a:close/>
              </a:path>
            </a:pathLst>
          </a:custGeom>
          <a:blipFill>
            <a:blip r:embed="rId8"/>
            <a:stretch>
              <a:fillRect/>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12" name="Freeform 11">
            <a:extLst>
              <a:ext uri="{FF2B5EF4-FFF2-40B4-BE49-F238E27FC236}">
                <a16:creationId xmlns:a16="http://schemas.microsoft.com/office/drawing/2014/main" id="{E794EF22-1A08-AE5C-BF09-BB2BC287D069}"/>
              </a:ext>
            </a:extLst>
          </p:cNvPr>
          <p:cNvSpPr/>
          <p:nvPr/>
        </p:nvSpPr>
        <p:spPr>
          <a:xfrm>
            <a:off x="244260" y="4503055"/>
            <a:ext cx="965465" cy="355995"/>
          </a:xfrm>
          <a:custGeom>
            <a:avLst/>
            <a:gdLst/>
            <a:ahLst/>
            <a:cxnLst/>
            <a:rect l="l" t="t" r="r" b="b"/>
            <a:pathLst>
              <a:path w="8298944" h="3073925">
                <a:moveTo>
                  <a:pt x="0" y="0"/>
                </a:moveTo>
                <a:lnTo>
                  <a:pt x="8298943" y="0"/>
                </a:lnTo>
                <a:lnTo>
                  <a:pt x="8298943" y="3073925"/>
                </a:lnTo>
                <a:lnTo>
                  <a:pt x="0" y="3073925"/>
                </a:lnTo>
                <a:lnTo>
                  <a:pt x="0" y="0"/>
                </a:lnTo>
                <a:close/>
              </a:path>
            </a:pathLst>
          </a:custGeom>
          <a:blipFill>
            <a:blip r:embed="rId9">
              <a:extLst>
                <a:ext uri="{96DAC541-7B7A-43D3-8B79-37D633B846F1}">
                  <asvg:svgBlip xmlns:asvg="http://schemas.microsoft.com/office/drawing/2016/SVG/main" r:embed="rId10"/>
                </a:ext>
              </a:extLst>
            </a:blip>
            <a:stretch>
              <a:fillRect t="-517" b="-517"/>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13" name="Freeform 2">
            <a:extLst>
              <a:ext uri="{FF2B5EF4-FFF2-40B4-BE49-F238E27FC236}">
                <a16:creationId xmlns:a16="http://schemas.microsoft.com/office/drawing/2014/main" id="{B764BDC1-5E71-55BC-D51A-926FC7796A85}"/>
              </a:ext>
            </a:extLst>
          </p:cNvPr>
          <p:cNvSpPr/>
          <p:nvPr/>
        </p:nvSpPr>
        <p:spPr>
          <a:xfrm>
            <a:off x="1829517" y="3526865"/>
            <a:ext cx="676575" cy="232313"/>
          </a:xfrm>
          <a:custGeom>
            <a:avLst/>
            <a:gdLst/>
            <a:ahLst/>
            <a:cxnLst/>
            <a:rect l="l" t="t" r="r" b="b"/>
            <a:pathLst>
              <a:path w="1768043" h="609837">
                <a:moveTo>
                  <a:pt x="0" y="0"/>
                </a:moveTo>
                <a:lnTo>
                  <a:pt x="1768042" y="0"/>
                </a:lnTo>
                <a:lnTo>
                  <a:pt x="1768042" y="609838"/>
                </a:lnTo>
                <a:lnTo>
                  <a:pt x="0" y="609838"/>
                </a:lnTo>
                <a:lnTo>
                  <a:pt x="0" y="0"/>
                </a:lnTo>
                <a:close/>
              </a:path>
            </a:pathLst>
          </a:custGeom>
          <a:blipFill>
            <a:blip r:embed="rId11"/>
            <a:stretch>
              <a:fillRect/>
            </a:stretch>
          </a:blipFill>
          <a:ln cap="sq">
            <a:noFill/>
            <a:prstDash val="solid"/>
            <a:miter/>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14" name="Freeform 5">
            <a:extLst>
              <a:ext uri="{FF2B5EF4-FFF2-40B4-BE49-F238E27FC236}">
                <a16:creationId xmlns:a16="http://schemas.microsoft.com/office/drawing/2014/main" id="{433423F9-1669-91B8-648C-C84D71879D07}"/>
              </a:ext>
            </a:extLst>
          </p:cNvPr>
          <p:cNvSpPr>
            <a:spLocks noChangeAspect="1"/>
          </p:cNvSpPr>
          <p:nvPr/>
        </p:nvSpPr>
        <p:spPr>
          <a:xfrm>
            <a:off x="4010114" y="943141"/>
            <a:ext cx="1011175" cy="962832"/>
          </a:xfrm>
          <a:custGeom>
            <a:avLst/>
            <a:gdLst/>
            <a:ahLst/>
            <a:cxnLst/>
            <a:rect l="l" t="t" r="r" b="b"/>
            <a:pathLst>
              <a:path w="1717580" h="1596467">
                <a:moveTo>
                  <a:pt x="0" y="0"/>
                </a:moveTo>
                <a:lnTo>
                  <a:pt x="1717580" y="0"/>
                </a:lnTo>
                <a:lnTo>
                  <a:pt x="1717580" y="1596468"/>
                </a:lnTo>
                <a:lnTo>
                  <a:pt x="0" y="1596468"/>
                </a:lnTo>
                <a:lnTo>
                  <a:pt x="0" y="0"/>
                </a:lnTo>
                <a:close/>
              </a:path>
            </a:pathLst>
          </a:custGeom>
          <a:blipFill>
            <a:blip r:embed="rId12"/>
            <a:stretch>
              <a:fillRect b="-7586"/>
            </a:stretch>
          </a:blipFill>
          <a:ln cap="sq">
            <a:noFill/>
            <a:prstDash val="solid"/>
            <a:miter/>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15" name="Freeform 7">
            <a:extLst>
              <a:ext uri="{FF2B5EF4-FFF2-40B4-BE49-F238E27FC236}">
                <a16:creationId xmlns:a16="http://schemas.microsoft.com/office/drawing/2014/main" id="{53D39FCB-22F8-DFDC-37B1-7E017E71F871}"/>
              </a:ext>
            </a:extLst>
          </p:cNvPr>
          <p:cNvSpPr/>
          <p:nvPr/>
        </p:nvSpPr>
        <p:spPr>
          <a:xfrm>
            <a:off x="4276083" y="2960898"/>
            <a:ext cx="748496" cy="264559"/>
          </a:xfrm>
          <a:custGeom>
            <a:avLst/>
            <a:gdLst/>
            <a:ahLst/>
            <a:cxnLst/>
            <a:rect l="l" t="t" r="r" b="b"/>
            <a:pathLst>
              <a:path w="1678387" h="604849">
                <a:moveTo>
                  <a:pt x="0" y="0"/>
                </a:moveTo>
                <a:lnTo>
                  <a:pt x="1678387" y="0"/>
                </a:lnTo>
                <a:lnTo>
                  <a:pt x="1678387" y="604849"/>
                </a:lnTo>
                <a:lnTo>
                  <a:pt x="0" y="604849"/>
                </a:lnTo>
                <a:lnTo>
                  <a:pt x="0" y="0"/>
                </a:lnTo>
                <a:close/>
              </a:path>
            </a:pathLst>
          </a:custGeom>
          <a:blipFill>
            <a:blip r:embed="rId13">
              <a:extLst>
                <a:ext uri="{96DAC541-7B7A-43D3-8B79-37D633B846F1}">
                  <asvg:svgBlip xmlns:asvg="http://schemas.microsoft.com/office/drawing/2016/SVG/main" r:embed="rId14"/>
                </a:ext>
              </a:extLst>
            </a:blip>
            <a:stretch>
              <a:fillRect t="-652" b="-652"/>
            </a:stretch>
          </a:blipFill>
          <a:ln cap="sq">
            <a:noFill/>
            <a:prstDash val="solid"/>
            <a:miter/>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16" name="Freeform 6">
            <a:extLst>
              <a:ext uri="{FF2B5EF4-FFF2-40B4-BE49-F238E27FC236}">
                <a16:creationId xmlns:a16="http://schemas.microsoft.com/office/drawing/2014/main" id="{2C13DDB8-C1A9-44E8-A8D1-CF39413CAAA6}"/>
              </a:ext>
            </a:extLst>
          </p:cNvPr>
          <p:cNvSpPr/>
          <p:nvPr/>
        </p:nvSpPr>
        <p:spPr>
          <a:xfrm>
            <a:off x="748023" y="2801845"/>
            <a:ext cx="485787" cy="483595"/>
          </a:xfrm>
          <a:custGeom>
            <a:avLst/>
            <a:gdLst/>
            <a:ahLst/>
            <a:cxnLst/>
            <a:rect l="l" t="t" r="r" b="b"/>
            <a:pathLst>
              <a:path w="1979868" h="1979868">
                <a:moveTo>
                  <a:pt x="0" y="0"/>
                </a:moveTo>
                <a:lnTo>
                  <a:pt x="1979868" y="0"/>
                </a:lnTo>
                <a:lnTo>
                  <a:pt x="1979868" y="1979867"/>
                </a:lnTo>
                <a:lnTo>
                  <a:pt x="0" y="1979867"/>
                </a:lnTo>
                <a:lnTo>
                  <a:pt x="0" y="0"/>
                </a:lnTo>
                <a:close/>
              </a:path>
            </a:pathLst>
          </a:custGeom>
          <a:blipFill>
            <a:blip r:embed="rId15"/>
            <a:stretch>
              <a:fillRect/>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18" name="Freeform 4">
            <a:extLst>
              <a:ext uri="{FF2B5EF4-FFF2-40B4-BE49-F238E27FC236}">
                <a16:creationId xmlns:a16="http://schemas.microsoft.com/office/drawing/2014/main" id="{19AE8241-2E82-4793-C22D-EE5C79AACD4A}"/>
              </a:ext>
            </a:extLst>
          </p:cNvPr>
          <p:cNvSpPr/>
          <p:nvPr/>
        </p:nvSpPr>
        <p:spPr>
          <a:xfrm rot="10800000" flipH="1" flipV="1">
            <a:off x="1664124" y="3981025"/>
            <a:ext cx="973827" cy="252307"/>
          </a:xfrm>
          <a:custGeom>
            <a:avLst/>
            <a:gdLst/>
            <a:ahLst/>
            <a:cxnLst/>
            <a:rect l="l" t="t" r="r" b="b"/>
            <a:pathLst>
              <a:path w="3772967" h="886646">
                <a:moveTo>
                  <a:pt x="0" y="0"/>
                </a:moveTo>
                <a:lnTo>
                  <a:pt x="3772967" y="0"/>
                </a:lnTo>
                <a:lnTo>
                  <a:pt x="3772967" y="886646"/>
                </a:lnTo>
                <a:lnTo>
                  <a:pt x="0" y="886646"/>
                </a:lnTo>
                <a:lnTo>
                  <a:pt x="0" y="0"/>
                </a:lnTo>
                <a:close/>
              </a:path>
            </a:pathLst>
          </a:custGeom>
          <a:blipFill>
            <a:blip r:embed="rId16">
              <a:extLst>
                <a:ext uri="{96DAC541-7B7A-43D3-8B79-37D633B846F1}">
                  <asvg:svgBlip xmlns:asvg="http://schemas.microsoft.com/office/drawing/2016/SVG/main" r:embed="rId17"/>
                </a:ext>
              </a:extLst>
            </a:blip>
            <a:stretch>
              <a:fillRect t="-377" b="-377"/>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19" name="Freeform 5">
            <a:extLst>
              <a:ext uri="{FF2B5EF4-FFF2-40B4-BE49-F238E27FC236}">
                <a16:creationId xmlns:a16="http://schemas.microsoft.com/office/drawing/2014/main" id="{B805498D-296E-6A8B-90C2-B6DF80788E64}"/>
              </a:ext>
            </a:extLst>
          </p:cNvPr>
          <p:cNvSpPr/>
          <p:nvPr/>
        </p:nvSpPr>
        <p:spPr>
          <a:xfrm rot="10800000" flipH="1" flipV="1">
            <a:off x="554785" y="3488906"/>
            <a:ext cx="832671" cy="215084"/>
          </a:xfrm>
          <a:custGeom>
            <a:avLst/>
            <a:gdLst/>
            <a:ahLst/>
            <a:cxnLst/>
            <a:rect l="l" t="t" r="r" b="b"/>
            <a:pathLst>
              <a:path w="6462737" h="1551057">
                <a:moveTo>
                  <a:pt x="0" y="0"/>
                </a:moveTo>
                <a:lnTo>
                  <a:pt x="6462737" y="0"/>
                </a:lnTo>
                <a:lnTo>
                  <a:pt x="6462737" y="1551056"/>
                </a:lnTo>
                <a:lnTo>
                  <a:pt x="0" y="1551056"/>
                </a:lnTo>
                <a:lnTo>
                  <a:pt x="0" y="0"/>
                </a:lnTo>
                <a:close/>
              </a:path>
            </a:pathLst>
          </a:custGeom>
          <a:blipFill>
            <a:blip r:embed="rId18"/>
            <a:stretch>
              <a:fillRect/>
            </a:stretch>
          </a:blipFill>
          <a:ln cap="sq">
            <a:noFill/>
            <a:prstDash val="solid"/>
            <a:miter/>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sp>
        <p:nvSpPr>
          <p:cNvPr id="420" name="Freeform 8">
            <a:extLst>
              <a:ext uri="{FF2B5EF4-FFF2-40B4-BE49-F238E27FC236}">
                <a16:creationId xmlns:a16="http://schemas.microsoft.com/office/drawing/2014/main" id="{3F630C13-7717-2C0C-9DEC-7FA3A96C580B}"/>
              </a:ext>
            </a:extLst>
          </p:cNvPr>
          <p:cNvSpPr/>
          <p:nvPr/>
        </p:nvSpPr>
        <p:spPr>
          <a:xfrm rot="10800000" flipH="1" flipV="1">
            <a:off x="1881495" y="2856518"/>
            <a:ext cx="541759" cy="385007"/>
          </a:xfrm>
          <a:custGeom>
            <a:avLst/>
            <a:gdLst/>
            <a:ahLst/>
            <a:cxnLst/>
            <a:rect l="l" t="t" r="r" b="b"/>
            <a:pathLst>
              <a:path w="1987121" h="1418568">
                <a:moveTo>
                  <a:pt x="0" y="0"/>
                </a:moveTo>
                <a:lnTo>
                  <a:pt x="1987121" y="0"/>
                </a:lnTo>
                <a:lnTo>
                  <a:pt x="1987121" y="1418568"/>
                </a:lnTo>
                <a:lnTo>
                  <a:pt x="0" y="1418568"/>
                </a:lnTo>
                <a:lnTo>
                  <a:pt x="0" y="0"/>
                </a:lnTo>
                <a:close/>
              </a:path>
            </a:pathLst>
          </a:custGeom>
          <a:blipFill>
            <a:blip r:embed="rId19"/>
            <a:stretch>
              <a:fillRect/>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Poppins-Regular"/>
              <a:ea typeface="+mn-ea"/>
              <a:cs typeface="Arial"/>
              <a:sym typeface="Arial"/>
            </a:endParaRPr>
          </a:p>
        </p:txBody>
      </p:sp>
      <p:pic>
        <p:nvPicPr>
          <p:cNvPr id="426" name="Picture 425" descr="A white star with a black background&#10;&#10;Description automatically generated">
            <a:extLst>
              <a:ext uri="{FF2B5EF4-FFF2-40B4-BE49-F238E27FC236}">
                <a16:creationId xmlns:a16="http://schemas.microsoft.com/office/drawing/2014/main" id="{B3BD6E71-AC0D-7E8A-07D5-D9A38B837B5E}"/>
              </a:ext>
            </a:extLst>
          </p:cNvPr>
          <p:cNvPicPr>
            <a:picLocks noChangeAspect="1"/>
          </p:cNvPicPr>
          <p:nvPr/>
        </p:nvPicPr>
        <p:blipFill>
          <a:blip r:embed="rId20"/>
          <a:stretch>
            <a:fillRect/>
          </a:stretch>
        </p:blipFill>
        <p:spPr>
          <a:xfrm>
            <a:off x="1861725" y="1103471"/>
            <a:ext cx="1016603" cy="681303"/>
          </a:xfrm>
          <a:prstGeom prst="rect">
            <a:avLst/>
          </a:prstGeom>
        </p:spPr>
      </p:pic>
      <p:pic>
        <p:nvPicPr>
          <p:cNvPr id="427" name="Picture 426" descr="A black background with white text&#10;&#10;Description automatically generated">
            <a:extLst>
              <a:ext uri="{FF2B5EF4-FFF2-40B4-BE49-F238E27FC236}">
                <a16:creationId xmlns:a16="http://schemas.microsoft.com/office/drawing/2014/main" id="{788A1E5D-D45D-E165-D977-8328B39982FF}"/>
              </a:ext>
            </a:extLst>
          </p:cNvPr>
          <p:cNvPicPr>
            <a:picLocks noChangeAspect="1"/>
          </p:cNvPicPr>
          <p:nvPr/>
        </p:nvPicPr>
        <p:blipFill rotWithShape="1">
          <a:blip r:embed="rId21"/>
          <a:srcRect l="13168" t="20777" r="14412" b="29390"/>
          <a:stretch/>
        </p:blipFill>
        <p:spPr>
          <a:xfrm>
            <a:off x="3008990" y="3866744"/>
            <a:ext cx="669215" cy="460485"/>
          </a:xfrm>
          <a:prstGeom prst="rect">
            <a:avLst/>
          </a:prstGeom>
        </p:spPr>
      </p:pic>
      <p:pic>
        <p:nvPicPr>
          <p:cNvPr id="428" name="Picture 427" descr="A logo on a black background&#10;&#10;Description automatically generated">
            <a:extLst>
              <a:ext uri="{FF2B5EF4-FFF2-40B4-BE49-F238E27FC236}">
                <a16:creationId xmlns:a16="http://schemas.microsoft.com/office/drawing/2014/main" id="{BA31D1D1-E58D-A408-263E-8D9F6A48E8F3}"/>
              </a:ext>
            </a:extLst>
          </p:cNvPr>
          <p:cNvPicPr>
            <a:picLocks noChangeAspect="1"/>
          </p:cNvPicPr>
          <p:nvPr/>
        </p:nvPicPr>
        <p:blipFill>
          <a:blip r:embed="rId22"/>
          <a:stretch>
            <a:fillRect/>
          </a:stretch>
        </p:blipFill>
        <p:spPr>
          <a:xfrm>
            <a:off x="4304651" y="3788981"/>
            <a:ext cx="681875" cy="681875"/>
          </a:xfrm>
          <a:prstGeom prst="rect">
            <a:avLst/>
          </a:prstGeom>
        </p:spPr>
      </p:pic>
      <p:pic>
        <p:nvPicPr>
          <p:cNvPr id="429" name="Picture 428" descr="A black and white logo&#10;&#10;Description automatically generated">
            <a:extLst>
              <a:ext uri="{FF2B5EF4-FFF2-40B4-BE49-F238E27FC236}">
                <a16:creationId xmlns:a16="http://schemas.microsoft.com/office/drawing/2014/main" id="{7C5379B9-B00B-5B0B-0AE6-D5D0CC58F51B}"/>
              </a:ext>
            </a:extLst>
          </p:cNvPr>
          <p:cNvPicPr>
            <a:picLocks noChangeAspect="1"/>
          </p:cNvPicPr>
          <p:nvPr/>
        </p:nvPicPr>
        <p:blipFill>
          <a:blip r:embed="rId23"/>
          <a:stretch>
            <a:fillRect/>
          </a:stretch>
        </p:blipFill>
        <p:spPr>
          <a:xfrm>
            <a:off x="545058" y="3850586"/>
            <a:ext cx="746175" cy="469469"/>
          </a:xfrm>
          <a:prstGeom prst="rect">
            <a:avLst/>
          </a:prstGeom>
        </p:spPr>
      </p:pic>
      <p:pic>
        <p:nvPicPr>
          <p:cNvPr id="430" name="Picture 429" descr="A black and white logo&#10;&#10;Description automatically generated">
            <a:extLst>
              <a:ext uri="{FF2B5EF4-FFF2-40B4-BE49-F238E27FC236}">
                <a16:creationId xmlns:a16="http://schemas.microsoft.com/office/drawing/2014/main" id="{6C9D8AA3-AB55-CD54-4A43-94BDCAF8F34C}"/>
              </a:ext>
            </a:extLst>
          </p:cNvPr>
          <p:cNvPicPr>
            <a:picLocks noChangeAspect="1"/>
          </p:cNvPicPr>
          <p:nvPr/>
        </p:nvPicPr>
        <p:blipFill>
          <a:blip r:embed="rId24"/>
          <a:stretch>
            <a:fillRect/>
          </a:stretch>
        </p:blipFill>
        <p:spPr>
          <a:xfrm>
            <a:off x="1581271" y="4547775"/>
            <a:ext cx="977756" cy="368568"/>
          </a:xfrm>
          <a:prstGeom prst="rect">
            <a:avLst/>
          </a:prstGeom>
        </p:spPr>
      </p:pic>
      <p:pic>
        <p:nvPicPr>
          <p:cNvPr id="431" name="Picture 430" descr="A black background with white text&#10;&#10;Description automatically generated">
            <a:extLst>
              <a:ext uri="{FF2B5EF4-FFF2-40B4-BE49-F238E27FC236}">
                <a16:creationId xmlns:a16="http://schemas.microsoft.com/office/drawing/2014/main" id="{75FBDDA1-85A7-89DE-BA3E-D0FEB589EF99}"/>
              </a:ext>
            </a:extLst>
          </p:cNvPr>
          <p:cNvPicPr>
            <a:picLocks noChangeAspect="1"/>
          </p:cNvPicPr>
          <p:nvPr/>
        </p:nvPicPr>
        <p:blipFill rotWithShape="1">
          <a:blip r:embed="rId25"/>
          <a:srcRect t="40103" b="41407"/>
          <a:stretch/>
        </p:blipFill>
        <p:spPr>
          <a:xfrm>
            <a:off x="4093305" y="3517827"/>
            <a:ext cx="1088659" cy="201288"/>
          </a:xfrm>
          <a:prstGeom prst="rect">
            <a:avLst/>
          </a:prstGeom>
        </p:spPr>
      </p:pic>
      <p:pic>
        <p:nvPicPr>
          <p:cNvPr id="432" name="Picture 431" descr="A black and white logo&#10;&#10;Description automatically generated">
            <a:extLst>
              <a:ext uri="{FF2B5EF4-FFF2-40B4-BE49-F238E27FC236}">
                <a16:creationId xmlns:a16="http://schemas.microsoft.com/office/drawing/2014/main" id="{CC0C51F7-C103-ABBE-C17A-73A19D78C1A1}"/>
              </a:ext>
            </a:extLst>
          </p:cNvPr>
          <p:cNvPicPr>
            <a:picLocks noChangeAspect="1"/>
          </p:cNvPicPr>
          <p:nvPr/>
        </p:nvPicPr>
        <p:blipFill>
          <a:blip r:embed="rId26"/>
          <a:stretch>
            <a:fillRect/>
          </a:stretch>
        </p:blipFill>
        <p:spPr>
          <a:xfrm>
            <a:off x="576607" y="1939840"/>
            <a:ext cx="886931" cy="277000"/>
          </a:xfrm>
          <a:prstGeom prst="rect">
            <a:avLst/>
          </a:prstGeom>
        </p:spPr>
      </p:pic>
      <p:pic>
        <p:nvPicPr>
          <p:cNvPr id="433" name="Picture 432" descr="A black background with white text&#10;&#10;Description automatically generated">
            <a:extLst>
              <a:ext uri="{FF2B5EF4-FFF2-40B4-BE49-F238E27FC236}">
                <a16:creationId xmlns:a16="http://schemas.microsoft.com/office/drawing/2014/main" id="{18F7601E-CD20-47B7-22C5-1685EDB639A2}"/>
              </a:ext>
            </a:extLst>
          </p:cNvPr>
          <p:cNvPicPr>
            <a:picLocks noChangeAspect="1"/>
          </p:cNvPicPr>
          <p:nvPr/>
        </p:nvPicPr>
        <p:blipFill>
          <a:blip r:embed="rId27"/>
          <a:stretch>
            <a:fillRect/>
          </a:stretch>
        </p:blipFill>
        <p:spPr>
          <a:xfrm>
            <a:off x="2802233" y="1876882"/>
            <a:ext cx="1201164" cy="387415"/>
          </a:xfrm>
          <a:prstGeom prst="rect">
            <a:avLst/>
          </a:prstGeom>
        </p:spPr>
      </p:pic>
      <p:pic>
        <p:nvPicPr>
          <p:cNvPr id="2" name="Picture 28" descr="Envalior - Current Openings">
            <a:extLst>
              <a:ext uri="{FF2B5EF4-FFF2-40B4-BE49-F238E27FC236}">
                <a16:creationId xmlns:a16="http://schemas.microsoft.com/office/drawing/2014/main" id="{69930FED-7A10-F841-5DB0-3067F8184F57}"/>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795517" y="5550783"/>
            <a:ext cx="967225" cy="4541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I plc logo in transparent PNG and vectorized SVG formats">
            <a:extLst>
              <a:ext uri="{FF2B5EF4-FFF2-40B4-BE49-F238E27FC236}">
                <a16:creationId xmlns:a16="http://schemas.microsoft.com/office/drawing/2014/main" id="{25AA1EE3-6023-28F9-CD23-A2FC984037F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58050" y="5195943"/>
            <a:ext cx="534007" cy="2554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abware Detergent and Neutralizer for lab washers">
            <a:extLst>
              <a:ext uri="{FF2B5EF4-FFF2-40B4-BE49-F238E27FC236}">
                <a16:creationId xmlns:a16="http://schemas.microsoft.com/office/drawing/2014/main" id="{F4D1FC5F-B448-D080-5571-C404D99021C2}"/>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561229" y="5211640"/>
            <a:ext cx="1186145" cy="178539"/>
          </a:xfrm>
          <a:prstGeom prst="rect">
            <a:avLst/>
          </a:prstGeom>
          <a:noFill/>
          <a:extLst>
            <a:ext uri="{909E8E84-426E-40DD-AFC4-6F175D3DCCD1}">
              <a14:hiddenFill xmlns:a14="http://schemas.microsoft.com/office/drawing/2010/main">
                <a:solidFill>
                  <a:srgbClr val="FFFFFF"/>
                </a:solidFill>
              </a14:hiddenFill>
            </a:ext>
          </a:extLst>
        </p:spPr>
      </p:pic>
      <p:sp>
        <p:nvSpPr>
          <p:cNvPr id="704" name="Freeform 2">
            <a:extLst>
              <a:ext uri="{FF2B5EF4-FFF2-40B4-BE49-F238E27FC236}">
                <a16:creationId xmlns:a16="http://schemas.microsoft.com/office/drawing/2014/main" id="{7BA8F4E2-F3FE-3B98-6AF8-4A76F85C9BEF}"/>
              </a:ext>
            </a:extLst>
          </p:cNvPr>
          <p:cNvSpPr/>
          <p:nvPr/>
        </p:nvSpPr>
        <p:spPr>
          <a:xfrm>
            <a:off x="2940720" y="4427394"/>
            <a:ext cx="822029" cy="462391"/>
          </a:xfrm>
          <a:custGeom>
            <a:avLst/>
            <a:gdLst/>
            <a:ahLst/>
            <a:cxnLst/>
            <a:rect l="l" t="t" r="r" b="b"/>
            <a:pathLst>
              <a:path w="13708378" h="7710963">
                <a:moveTo>
                  <a:pt x="0" y="0"/>
                </a:moveTo>
                <a:lnTo>
                  <a:pt x="13708378" y="0"/>
                </a:lnTo>
                <a:lnTo>
                  <a:pt x="13708378" y="7710962"/>
                </a:lnTo>
                <a:lnTo>
                  <a:pt x="0" y="7710962"/>
                </a:lnTo>
                <a:lnTo>
                  <a:pt x="0" y="0"/>
                </a:lnTo>
                <a:close/>
              </a:path>
            </a:pathLst>
          </a:custGeom>
          <a:blipFill>
            <a:blip r:embed="rId31"/>
            <a:stretch>
              <a:fillRect/>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Poppins-Regular"/>
              <a:ea typeface="+mn-ea"/>
              <a:cs typeface="Arial"/>
              <a:sym typeface="Arial"/>
            </a:endParaRPr>
          </a:p>
        </p:txBody>
      </p:sp>
      <p:sp>
        <p:nvSpPr>
          <p:cNvPr id="402" name="Freeform 2">
            <a:extLst>
              <a:ext uri="{FF2B5EF4-FFF2-40B4-BE49-F238E27FC236}">
                <a16:creationId xmlns:a16="http://schemas.microsoft.com/office/drawing/2014/main" id="{88AC4B64-72EB-B02B-E847-917EB3D4BC7D}"/>
              </a:ext>
            </a:extLst>
          </p:cNvPr>
          <p:cNvSpPr/>
          <p:nvPr/>
        </p:nvSpPr>
        <p:spPr>
          <a:xfrm>
            <a:off x="2751186" y="4956682"/>
            <a:ext cx="1376908" cy="688455"/>
          </a:xfrm>
          <a:custGeom>
            <a:avLst/>
            <a:gdLst/>
            <a:ahLst/>
            <a:cxnLst/>
            <a:rect l="l" t="t" r="r" b="b"/>
            <a:pathLst>
              <a:path w="11941084" h="5970542">
                <a:moveTo>
                  <a:pt x="0" y="0"/>
                </a:moveTo>
                <a:lnTo>
                  <a:pt x="11941084" y="0"/>
                </a:lnTo>
                <a:lnTo>
                  <a:pt x="11941084" y="5970542"/>
                </a:lnTo>
                <a:lnTo>
                  <a:pt x="0" y="5970542"/>
                </a:lnTo>
                <a:lnTo>
                  <a:pt x="0" y="0"/>
                </a:lnTo>
                <a:close/>
              </a:path>
            </a:pathLst>
          </a:custGeom>
          <a:blipFill>
            <a:blip r:embed="rId32"/>
            <a:stretch>
              <a:fillRect/>
            </a:stretch>
          </a:blipFill>
          <a:ln cap="sq">
            <a:noFill/>
            <a:prstDash val="solid"/>
            <a:miter/>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Poppins-Regular"/>
              <a:ea typeface="+mn-ea"/>
              <a:cs typeface="Arial"/>
              <a:sym typeface="Arial"/>
            </a:endParaRPr>
          </a:p>
        </p:txBody>
      </p:sp>
      <p:sp>
        <p:nvSpPr>
          <p:cNvPr id="424" name="Freeform 2">
            <a:extLst>
              <a:ext uri="{FF2B5EF4-FFF2-40B4-BE49-F238E27FC236}">
                <a16:creationId xmlns:a16="http://schemas.microsoft.com/office/drawing/2014/main" id="{5A49C8DF-6578-9E2B-4651-A48E859532D4}"/>
              </a:ext>
            </a:extLst>
          </p:cNvPr>
          <p:cNvSpPr>
            <a:spLocks noChangeAspect="1"/>
          </p:cNvSpPr>
          <p:nvPr/>
        </p:nvSpPr>
        <p:spPr>
          <a:xfrm>
            <a:off x="2796449" y="1114253"/>
            <a:ext cx="1275323" cy="717368"/>
          </a:xfrm>
          <a:custGeom>
            <a:avLst/>
            <a:gdLst/>
            <a:ahLst/>
            <a:cxnLst/>
            <a:rect l="l" t="t" r="r" b="b"/>
            <a:pathLst>
              <a:path w="11301259" h="6356958">
                <a:moveTo>
                  <a:pt x="0" y="0"/>
                </a:moveTo>
                <a:lnTo>
                  <a:pt x="11301258" y="0"/>
                </a:lnTo>
                <a:lnTo>
                  <a:pt x="11301258" y="6356958"/>
                </a:lnTo>
                <a:lnTo>
                  <a:pt x="0" y="6356958"/>
                </a:lnTo>
                <a:lnTo>
                  <a:pt x="0" y="0"/>
                </a:lnTo>
                <a:close/>
              </a:path>
            </a:pathLst>
          </a:custGeom>
          <a:blipFill>
            <a:blip r:embed="rId33"/>
            <a:stretch>
              <a:fillRect/>
            </a:stretch>
          </a:blipFill>
          <a:ln cap="sq">
            <a:noFill/>
            <a:prstDash val="solid"/>
            <a:miter/>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Poppins-Regular"/>
              <a:ea typeface="+mn-ea"/>
              <a:cs typeface="Arial"/>
              <a:sym typeface="Arial"/>
            </a:endParaRPr>
          </a:p>
        </p:txBody>
      </p:sp>
      <p:sp>
        <p:nvSpPr>
          <p:cNvPr id="437" name="Freeform 2">
            <a:extLst>
              <a:ext uri="{FF2B5EF4-FFF2-40B4-BE49-F238E27FC236}">
                <a16:creationId xmlns:a16="http://schemas.microsoft.com/office/drawing/2014/main" id="{41374380-ACA1-BA2A-130A-42E7DE2293B0}"/>
              </a:ext>
            </a:extLst>
          </p:cNvPr>
          <p:cNvSpPr/>
          <p:nvPr/>
        </p:nvSpPr>
        <p:spPr>
          <a:xfrm>
            <a:off x="464046" y="2478058"/>
            <a:ext cx="1056629" cy="155256"/>
          </a:xfrm>
          <a:custGeom>
            <a:avLst/>
            <a:gdLst/>
            <a:ahLst/>
            <a:cxnLst/>
            <a:rect l="l" t="t" r="r" b="b"/>
            <a:pathLst>
              <a:path w="12341452" h="1813396">
                <a:moveTo>
                  <a:pt x="0" y="0"/>
                </a:moveTo>
                <a:lnTo>
                  <a:pt x="12341452" y="0"/>
                </a:lnTo>
                <a:lnTo>
                  <a:pt x="12341452" y="1813396"/>
                </a:lnTo>
                <a:lnTo>
                  <a:pt x="0" y="1813396"/>
                </a:lnTo>
                <a:lnTo>
                  <a:pt x="0" y="0"/>
                </a:lnTo>
                <a:close/>
              </a:path>
            </a:pathLst>
          </a:custGeom>
          <a:blipFill>
            <a:blip r:embed="rId34"/>
            <a:stretch>
              <a:fillRect/>
            </a:stretch>
          </a:blipFill>
          <a:ln cap="sq">
            <a:noFill/>
            <a:prstDash val="solid"/>
            <a:miter/>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Poppins-Regular"/>
              <a:ea typeface="+mn-ea"/>
              <a:cs typeface="Arial"/>
              <a:sym typeface="Arial"/>
            </a:endParaRPr>
          </a:p>
        </p:txBody>
      </p:sp>
      <p:sp>
        <p:nvSpPr>
          <p:cNvPr id="438" name="Freeform 2">
            <a:extLst>
              <a:ext uri="{FF2B5EF4-FFF2-40B4-BE49-F238E27FC236}">
                <a16:creationId xmlns:a16="http://schemas.microsoft.com/office/drawing/2014/main" id="{0ED3AFFA-7385-4FEA-37A7-C37396928E80}"/>
              </a:ext>
            </a:extLst>
          </p:cNvPr>
          <p:cNvSpPr/>
          <p:nvPr/>
        </p:nvSpPr>
        <p:spPr>
          <a:xfrm>
            <a:off x="2879877" y="2964180"/>
            <a:ext cx="1016603" cy="193579"/>
          </a:xfrm>
          <a:custGeom>
            <a:avLst/>
            <a:gdLst/>
            <a:ahLst/>
            <a:cxnLst/>
            <a:rect l="l" t="t" r="r" b="b"/>
            <a:pathLst>
              <a:path w="13708378" h="2610304">
                <a:moveTo>
                  <a:pt x="0" y="0"/>
                </a:moveTo>
                <a:lnTo>
                  <a:pt x="13708378" y="0"/>
                </a:lnTo>
                <a:lnTo>
                  <a:pt x="13708378" y="2610304"/>
                </a:lnTo>
                <a:lnTo>
                  <a:pt x="0" y="2610304"/>
                </a:lnTo>
                <a:lnTo>
                  <a:pt x="0" y="0"/>
                </a:lnTo>
                <a:close/>
              </a:path>
            </a:pathLst>
          </a:custGeom>
          <a:blipFill>
            <a:blip r:embed="rId35"/>
            <a:stretch>
              <a:fillRect/>
            </a:stretch>
          </a:blipFill>
          <a:ln cap="sq">
            <a:noFill/>
            <a:prstDash val="solid"/>
            <a:miter/>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Poppins-Regular"/>
              <a:ea typeface="+mn-ea"/>
              <a:cs typeface="Arial"/>
              <a:sym typeface="Arial"/>
            </a:endParaRPr>
          </a:p>
        </p:txBody>
      </p:sp>
      <p:sp>
        <p:nvSpPr>
          <p:cNvPr id="439" name="Freeform 2">
            <a:extLst>
              <a:ext uri="{FF2B5EF4-FFF2-40B4-BE49-F238E27FC236}">
                <a16:creationId xmlns:a16="http://schemas.microsoft.com/office/drawing/2014/main" id="{043EEA8C-7B11-CAFA-D4AD-6CF068D4E2B4}"/>
              </a:ext>
            </a:extLst>
          </p:cNvPr>
          <p:cNvSpPr/>
          <p:nvPr/>
        </p:nvSpPr>
        <p:spPr>
          <a:xfrm>
            <a:off x="4370408" y="4645727"/>
            <a:ext cx="468443" cy="144632"/>
          </a:xfrm>
          <a:custGeom>
            <a:avLst/>
            <a:gdLst/>
            <a:ahLst/>
            <a:cxnLst/>
            <a:rect l="l" t="t" r="r" b="b"/>
            <a:pathLst>
              <a:path w="11301259" h="3489264">
                <a:moveTo>
                  <a:pt x="0" y="0"/>
                </a:moveTo>
                <a:lnTo>
                  <a:pt x="11301258" y="0"/>
                </a:lnTo>
                <a:lnTo>
                  <a:pt x="11301258" y="3489264"/>
                </a:lnTo>
                <a:lnTo>
                  <a:pt x="0" y="3489264"/>
                </a:lnTo>
                <a:lnTo>
                  <a:pt x="0" y="0"/>
                </a:lnTo>
                <a:close/>
              </a:path>
            </a:pathLst>
          </a:custGeom>
          <a:blipFill>
            <a:blip r:embed="rId36"/>
            <a:stretch>
              <a:fillRect/>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Poppins-Regular"/>
              <a:ea typeface="+mn-ea"/>
              <a:cs typeface="Arial"/>
              <a:sym typeface="Arial"/>
            </a:endParaRPr>
          </a:p>
        </p:txBody>
      </p:sp>
      <p:sp>
        <p:nvSpPr>
          <p:cNvPr id="440" name="Freeform 2">
            <a:extLst>
              <a:ext uri="{FF2B5EF4-FFF2-40B4-BE49-F238E27FC236}">
                <a16:creationId xmlns:a16="http://schemas.microsoft.com/office/drawing/2014/main" id="{5F154E1D-4BE9-8AA1-AD91-961DC3807C40}"/>
              </a:ext>
            </a:extLst>
          </p:cNvPr>
          <p:cNvSpPr/>
          <p:nvPr/>
        </p:nvSpPr>
        <p:spPr>
          <a:xfrm>
            <a:off x="1608756" y="1655931"/>
            <a:ext cx="1103475" cy="785796"/>
          </a:xfrm>
          <a:custGeom>
            <a:avLst/>
            <a:gdLst/>
            <a:ahLst/>
            <a:cxnLst/>
            <a:rect l="l" t="t" r="r" b="b"/>
            <a:pathLst>
              <a:path w="8743570" h="5825403">
                <a:moveTo>
                  <a:pt x="0" y="0"/>
                </a:moveTo>
                <a:lnTo>
                  <a:pt x="8743570" y="0"/>
                </a:lnTo>
                <a:lnTo>
                  <a:pt x="8743570" y="5825404"/>
                </a:lnTo>
                <a:lnTo>
                  <a:pt x="0" y="5825404"/>
                </a:lnTo>
                <a:lnTo>
                  <a:pt x="0" y="0"/>
                </a:lnTo>
                <a:close/>
              </a:path>
            </a:pathLst>
          </a:custGeom>
          <a:blipFill>
            <a:blip r:embed="rId37"/>
            <a:stretch>
              <a:fillRect/>
            </a:stretch>
          </a:blipFill>
          <a:ln cap="sq">
            <a:noFill/>
            <a:prstDash val="solid"/>
            <a:miter/>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Poppins-Regular"/>
              <a:ea typeface="+mn-ea"/>
              <a:cs typeface="Arial"/>
              <a:sym typeface="Arial"/>
            </a:endParaRPr>
          </a:p>
        </p:txBody>
      </p:sp>
      <p:sp>
        <p:nvSpPr>
          <p:cNvPr id="441" name="Freeform 2">
            <a:extLst>
              <a:ext uri="{FF2B5EF4-FFF2-40B4-BE49-F238E27FC236}">
                <a16:creationId xmlns:a16="http://schemas.microsoft.com/office/drawing/2014/main" id="{F882386F-F10A-65EB-576B-01E11B4E2082}"/>
              </a:ext>
            </a:extLst>
          </p:cNvPr>
          <p:cNvSpPr/>
          <p:nvPr/>
        </p:nvSpPr>
        <p:spPr>
          <a:xfrm>
            <a:off x="1815548" y="5525818"/>
            <a:ext cx="483229" cy="418799"/>
          </a:xfrm>
          <a:custGeom>
            <a:avLst/>
            <a:gdLst/>
            <a:ahLst/>
            <a:cxnLst/>
            <a:rect l="l" t="t" r="r" b="b"/>
            <a:pathLst>
              <a:path w="6584454" h="5706527">
                <a:moveTo>
                  <a:pt x="0" y="0"/>
                </a:moveTo>
                <a:lnTo>
                  <a:pt x="6584454" y="0"/>
                </a:lnTo>
                <a:lnTo>
                  <a:pt x="6584454" y="5706526"/>
                </a:lnTo>
                <a:lnTo>
                  <a:pt x="0" y="5706526"/>
                </a:lnTo>
                <a:lnTo>
                  <a:pt x="0" y="0"/>
                </a:lnTo>
                <a:close/>
              </a:path>
            </a:pathLst>
          </a:custGeom>
          <a:blipFill>
            <a:blip r:embed="rId38"/>
            <a:stretch>
              <a:fillRect/>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Poppins-Regular"/>
              <a:ea typeface="+mn-ea"/>
              <a:cs typeface="Arial"/>
              <a:sym typeface="Arial"/>
            </a:endParaRPr>
          </a:p>
        </p:txBody>
      </p:sp>
      <p:sp>
        <p:nvSpPr>
          <p:cNvPr id="442" name="Freeform 2">
            <a:extLst>
              <a:ext uri="{FF2B5EF4-FFF2-40B4-BE49-F238E27FC236}">
                <a16:creationId xmlns:a16="http://schemas.microsoft.com/office/drawing/2014/main" id="{FE53E23C-5BA9-9C66-CF7E-6B49E60B5525}"/>
              </a:ext>
            </a:extLst>
          </p:cNvPr>
          <p:cNvSpPr/>
          <p:nvPr/>
        </p:nvSpPr>
        <p:spPr>
          <a:xfrm>
            <a:off x="494950" y="5613225"/>
            <a:ext cx="714775" cy="476219"/>
          </a:xfrm>
          <a:custGeom>
            <a:avLst/>
            <a:gdLst/>
            <a:ahLst/>
            <a:cxnLst/>
            <a:rect l="l" t="t" r="r" b="b"/>
            <a:pathLst>
              <a:path w="8743570" h="5825403">
                <a:moveTo>
                  <a:pt x="0" y="0"/>
                </a:moveTo>
                <a:lnTo>
                  <a:pt x="8743570" y="0"/>
                </a:lnTo>
                <a:lnTo>
                  <a:pt x="8743570" y="5825404"/>
                </a:lnTo>
                <a:lnTo>
                  <a:pt x="0" y="5825404"/>
                </a:lnTo>
                <a:lnTo>
                  <a:pt x="0" y="0"/>
                </a:lnTo>
                <a:close/>
              </a:path>
            </a:pathLst>
          </a:custGeom>
          <a:blipFill>
            <a:blip r:embed="rId39"/>
            <a:stretch>
              <a:fillRect/>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Poppins-Regular"/>
              <a:ea typeface="+mn-ea"/>
              <a:cs typeface="Arial"/>
              <a:sym typeface="Arial"/>
            </a:endParaRPr>
          </a:p>
        </p:txBody>
      </p:sp>
      <p:sp>
        <p:nvSpPr>
          <p:cNvPr id="443" name="Freeform 2">
            <a:extLst>
              <a:ext uri="{FF2B5EF4-FFF2-40B4-BE49-F238E27FC236}">
                <a16:creationId xmlns:a16="http://schemas.microsoft.com/office/drawing/2014/main" id="{AE0E49CC-2EB2-0E71-FF8D-58C7C28E9B88}"/>
              </a:ext>
            </a:extLst>
          </p:cNvPr>
          <p:cNvSpPr/>
          <p:nvPr/>
        </p:nvSpPr>
        <p:spPr>
          <a:xfrm>
            <a:off x="4206258" y="5084386"/>
            <a:ext cx="780268" cy="433049"/>
          </a:xfrm>
          <a:custGeom>
            <a:avLst/>
            <a:gdLst/>
            <a:ahLst/>
            <a:cxnLst/>
            <a:rect l="l" t="t" r="r" b="b"/>
            <a:pathLst>
              <a:path w="11301259" h="6272199">
                <a:moveTo>
                  <a:pt x="0" y="0"/>
                </a:moveTo>
                <a:lnTo>
                  <a:pt x="11301258" y="0"/>
                </a:lnTo>
                <a:lnTo>
                  <a:pt x="11301258" y="6272198"/>
                </a:lnTo>
                <a:lnTo>
                  <a:pt x="0" y="6272198"/>
                </a:lnTo>
                <a:lnTo>
                  <a:pt x="0" y="0"/>
                </a:lnTo>
                <a:close/>
              </a:path>
            </a:pathLst>
          </a:custGeom>
          <a:blipFill>
            <a:blip r:embed="rId40"/>
            <a:stretch>
              <a:fillRect/>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Poppins-Regular"/>
              <a:ea typeface="+mn-ea"/>
              <a:cs typeface="Arial"/>
              <a:sym typeface="Arial"/>
            </a:endParaRPr>
          </a:p>
        </p:txBody>
      </p:sp>
      <p:sp>
        <p:nvSpPr>
          <p:cNvPr id="445" name="Freeform 2">
            <a:extLst>
              <a:ext uri="{FF2B5EF4-FFF2-40B4-BE49-F238E27FC236}">
                <a16:creationId xmlns:a16="http://schemas.microsoft.com/office/drawing/2014/main" id="{E47CB04D-6E28-2B26-2FDD-7C9ED437EC2C}"/>
              </a:ext>
            </a:extLst>
          </p:cNvPr>
          <p:cNvSpPr/>
          <p:nvPr/>
        </p:nvSpPr>
        <p:spPr>
          <a:xfrm>
            <a:off x="4021726" y="5688314"/>
            <a:ext cx="1035567" cy="256303"/>
          </a:xfrm>
          <a:custGeom>
            <a:avLst/>
            <a:gdLst/>
            <a:ahLst/>
            <a:cxnLst/>
            <a:rect l="l" t="t" r="r" b="b"/>
            <a:pathLst>
              <a:path w="11301259" h="2797062">
                <a:moveTo>
                  <a:pt x="0" y="0"/>
                </a:moveTo>
                <a:lnTo>
                  <a:pt x="11301258" y="0"/>
                </a:lnTo>
                <a:lnTo>
                  <a:pt x="11301258" y="2797062"/>
                </a:lnTo>
                <a:lnTo>
                  <a:pt x="0" y="2797062"/>
                </a:lnTo>
                <a:lnTo>
                  <a:pt x="0" y="0"/>
                </a:lnTo>
                <a:close/>
              </a:path>
            </a:pathLst>
          </a:custGeom>
          <a:blipFill>
            <a:blip r:embed="rId41"/>
            <a:stretch>
              <a:fillRect/>
            </a:stretch>
          </a:blipFill>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Poppins-Regular"/>
              <a:ea typeface="+mn-ea"/>
              <a:cs typeface="Arial"/>
              <a:sym typeface="Arial"/>
            </a:endParaRPr>
          </a:p>
        </p:txBody>
      </p:sp>
      <p:pic>
        <p:nvPicPr>
          <p:cNvPr id="446" name="Picture 2">
            <a:extLst>
              <a:ext uri="{FF2B5EF4-FFF2-40B4-BE49-F238E27FC236}">
                <a16:creationId xmlns:a16="http://schemas.microsoft.com/office/drawing/2014/main" id="{265B9F1D-D94E-BF9C-367E-3132B07EBC73}"/>
              </a:ext>
            </a:extLst>
          </p:cNvPr>
          <p:cNvPicPr>
            <a:picLocks noChangeAspect="1" noChangeArrowheads="1"/>
          </p:cNvPicPr>
          <p:nvPr/>
        </p:nvPicPr>
        <p:blipFill>
          <a:blip r:embed="rId42" cstate="print">
            <a:biLevel thresh="50000"/>
            <a:extLst>
              <a:ext uri="{28A0092B-C50C-407E-A947-70E740481C1C}">
                <a14:useLocalDpi xmlns:a14="http://schemas.microsoft.com/office/drawing/2010/main" val="0"/>
              </a:ext>
            </a:extLst>
          </a:blip>
          <a:srcRect/>
          <a:stretch>
            <a:fillRect/>
          </a:stretch>
        </p:blipFill>
        <p:spPr bwMode="auto">
          <a:xfrm>
            <a:off x="2980019" y="2490589"/>
            <a:ext cx="718721" cy="175469"/>
          </a:xfrm>
          <a:prstGeom prst="rect">
            <a:avLst/>
          </a:prstGeom>
          <a:noFill/>
          <a:extLst>
            <a:ext uri="{909E8E84-426E-40DD-AFC4-6F175D3DCCD1}">
              <a14:hiddenFill xmlns:a14="http://schemas.microsoft.com/office/drawing/2010/main">
                <a:solidFill>
                  <a:srgbClr val="FFFFFF"/>
                </a:solidFill>
              </a14:hiddenFill>
            </a:ext>
          </a:extLst>
        </p:spPr>
      </p:pic>
      <p:grpSp>
        <p:nvGrpSpPr>
          <p:cNvPr id="5750" name="Group 5749">
            <a:extLst>
              <a:ext uri="{FF2B5EF4-FFF2-40B4-BE49-F238E27FC236}">
                <a16:creationId xmlns:a16="http://schemas.microsoft.com/office/drawing/2014/main" id="{90A640B2-693D-2D18-4FA6-FDA6D963D101}"/>
              </a:ext>
            </a:extLst>
          </p:cNvPr>
          <p:cNvGrpSpPr/>
          <p:nvPr/>
        </p:nvGrpSpPr>
        <p:grpSpPr>
          <a:xfrm>
            <a:off x="8208274" y="4422149"/>
            <a:ext cx="195993" cy="287172"/>
            <a:chOff x="3109211" y="1937865"/>
            <a:chExt cx="478637" cy="701302"/>
          </a:xfrm>
        </p:grpSpPr>
        <p:sp>
          <p:nvSpPr>
            <p:cNvPr id="5751" name="Freeform 2">
              <a:extLst>
                <a:ext uri="{FF2B5EF4-FFF2-40B4-BE49-F238E27FC236}">
                  <a16:creationId xmlns:a16="http://schemas.microsoft.com/office/drawing/2014/main" id="{7FB17A38-2C6B-6459-88D6-EEAF807EB891}"/>
                </a:ext>
              </a:extLst>
            </p:cNvPr>
            <p:cNvSpPr/>
            <p:nvPr/>
          </p:nvSpPr>
          <p:spPr>
            <a:xfrm>
              <a:off x="3109211" y="1937865"/>
              <a:ext cx="478637" cy="701302"/>
            </a:xfrm>
            <a:custGeom>
              <a:avLst/>
              <a:gdLst/>
              <a:ahLst/>
              <a:cxnLst/>
              <a:rect l="l" t="t" r="r" b="b"/>
              <a:pathLst>
                <a:path w="2808351" h="4114800">
                  <a:moveTo>
                    <a:pt x="0" y="0"/>
                  </a:moveTo>
                  <a:lnTo>
                    <a:pt x="2808351" y="0"/>
                  </a:lnTo>
                  <a:lnTo>
                    <a:pt x="2808351" y="4114800"/>
                  </a:lnTo>
                  <a:lnTo>
                    <a:pt x="0" y="4114800"/>
                  </a:lnTo>
                  <a:lnTo>
                    <a:pt x="0" y="0"/>
                  </a:lnTo>
                  <a:close/>
                </a:path>
              </a:pathLst>
            </a:custGeom>
            <a:blipFill>
              <a:blip r:embed="rId43">
                <a:extLst>
                  <a:ext uri="{96DAC541-7B7A-43D3-8B79-37D633B846F1}">
                    <asvg:svgBlip xmlns:asvg="http://schemas.microsoft.com/office/drawing/2016/SVG/main" r:embed="rId44"/>
                  </a:ext>
                </a:extLst>
              </a:blip>
              <a:stretch>
                <a:fillRect/>
              </a:stretch>
            </a:blipFill>
            <a:effectLst>
              <a:outerShdw blurRad="50800" dist="38100" dir="2700000" algn="tl" rotWithShape="0">
                <a:prstClr val="black">
                  <a:alpha val="40000"/>
                </a:prstClr>
              </a:outerShdw>
            </a:effectLst>
          </p:spPr>
          <p:txBody>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52" name="Oval 5751">
              <a:extLst>
                <a:ext uri="{FF2B5EF4-FFF2-40B4-BE49-F238E27FC236}">
                  <a16:creationId xmlns:a16="http://schemas.microsoft.com/office/drawing/2014/main" id="{71E7A82D-F662-3863-04B6-E175387BD609}"/>
                </a:ext>
              </a:extLst>
            </p:cNvPr>
            <p:cNvSpPr/>
            <p:nvPr/>
          </p:nvSpPr>
          <p:spPr>
            <a:xfrm>
              <a:off x="3196955" y="2035823"/>
              <a:ext cx="303149" cy="303149"/>
            </a:xfrm>
            <a:prstGeom prst="ellipse">
              <a:avLst/>
            </a:prstGeom>
            <a:solidFill>
              <a:srgbClr val="FFFFFF"/>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Poppins-Regular"/>
                <a:ea typeface="+mn-ea"/>
                <a:cs typeface="Arial"/>
                <a:sym typeface="Arial"/>
              </a:endParaRPr>
            </a:p>
          </p:txBody>
        </p:sp>
      </p:grpSp>
      <p:grpSp>
        <p:nvGrpSpPr>
          <p:cNvPr id="5753" name="Group 5752">
            <a:extLst>
              <a:ext uri="{FF2B5EF4-FFF2-40B4-BE49-F238E27FC236}">
                <a16:creationId xmlns:a16="http://schemas.microsoft.com/office/drawing/2014/main" id="{0ADFDBC5-93F6-2FA7-83F5-8EA89B6A3E58}"/>
              </a:ext>
            </a:extLst>
          </p:cNvPr>
          <p:cNvGrpSpPr/>
          <p:nvPr/>
        </p:nvGrpSpPr>
        <p:grpSpPr>
          <a:xfrm>
            <a:off x="6820314" y="5457151"/>
            <a:ext cx="195993" cy="287172"/>
            <a:chOff x="3109211" y="1937865"/>
            <a:chExt cx="478637" cy="701302"/>
          </a:xfrm>
        </p:grpSpPr>
        <p:sp>
          <p:nvSpPr>
            <p:cNvPr id="5754" name="Freeform 2">
              <a:extLst>
                <a:ext uri="{FF2B5EF4-FFF2-40B4-BE49-F238E27FC236}">
                  <a16:creationId xmlns:a16="http://schemas.microsoft.com/office/drawing/2014/main" id="{A656B017-FEC0-D9C9-5CBD-027963768EB9}"/>
                </a:ext>
              </a:extLst>
            </p:cNvPr>
            <p:cNvSpPr/>
            <p:nvPr/>
          </p:nvSpPr>
          <p:spPr>
            <a:xfrm>
              <a:off x="3109211" y="1937865"/>
              <a:ext cx="478637" cy="701302"/>
            </a:xfrm>
            <a:custGeom>
              <a:avLst/>
              <a:gdLst/>
              <a:ahLst/>
              <a:cxnLst/>
              <a:rect l="l" t="t" r="r" b="b"/>
              <a:pathLst>
                <a:path w="2808351" h="4114800">
                  <a:moveTo>
                    <a:pt x="0" y="0"/>
                  </a:moveTo>
                  <a:lnTo>
                    <a:pt x="2808351" y="0"/>
                  </a:lnTo>
                  <a:lnTo>
                    <a:pt x="2808351" y="4114800"/>
                  </a:lnTo>
                  <a:lnTo>
                    <a:pt x="0" y="4114800"/>
                  </a:lnTo>
                  <a:lnTo>
                    <a:pt x="0" y="0"/>
                  </a:lnTo>
                  <a:close/>
                </a:path>
              </a:pathLst>
            </a:custGeom>
            <a:blipFill>
              <a:blip r:embed="rId43">
                <a:extLst>
                  <a:ext uri="{96DAC541-7B7A-43D3-8B79-37D633B846F1}">
                    <asvg:svgBlip xmlns:asvg="http://schemas.microsoft.com/office/drawing/2016/SVG/main" r:embed="rId44"/>
                  </a:ext>
                </a:extLst>
              </a:blip>
              <a:stretch>
                <a:fillRect/>
              </a:stretch>
            </a:blipFill>
            <a:effectLst>
              <a:outerShdw blurRad="50800" dist="38100" dir="2700000" algn="tl" rotWithShape="0">
                <a:prstClr val="black">
                  <a:alpha val="40000"/>
                </a:prstClr>
              </a:outerShdw>
            </a:effectLst>
          </p:spPr>
          <p:txBody>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55" name="Oval 5754">
              <a:extLst>
                <a:ext uri="{FF2B5EF4-FFF2-40B4-BE49-F238E27FC236}">
                  <a16:creationId xmlns:a16="http://schemas.microsoft.com/office/drawing/2014/main" id="{D2B2738D-D7A5-5029-BAF2-F3071AF843B5}"/>
                </a:ext>
              </a:extLst>
            </p:cNvPr>
            <p:cNvSpPr/>
            <p:nvPr/>
          </p:nvSpPr>
          <p:spPr>
            <a:xfrm>
              <a:off x="3196955" y="2035823"/>
              <a:ext cx="303149" cy="303149"/>
            </a:xfrm>
            <a:prstGeom prst="ellipse">
              <a:avLst/>
            </a:prstGeom>
            <a:solidFill>
              <a:srgbClr val="FFFFFF"/>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Poppins-Regular"/>
                <a:ea typeface="+mn-ea"/>
                <a:cs typeface="Arial"/>
                <a:sym typeface="Arial"/>
              </a:endParaRPr>
            </a:p>
          </p:txBody>
        </p:sp>
      </p:grpSp>
      <p:grpSp>
        <p:nvGrpSpPr>
          <p:cNvPr id="5756" name="Group 5755">
            <a:extLst>
              <a:ext uri="{FF2B5EF4-FFF2-40B4-BE49-F238E27FC236}">
                <a16:creationId xmlns:a16="http://schemas.microsoft.com/office/drawing/2014/main" id="{E34B5977-758A-A2DA-9C58-C905635B0AA4}"/>
              </a:ext>
            </a:extLst>
          </p:cNvPr>
          <p:cNvGrpSpPr/>
          <p:nvPr/>
        </p:nvGrpSpPr>
        <p:grpSpPr>
          <a:xfrm>
            <a:off x="6822880" y="4722630"/>
            <a:ext cx="195993" cy="287172"/>
            <a:chOff x="3109211" y="1937865"/>
            <a:chExt cx="478637" cy="701302"/>
          </a:xfrm>
        </p:grpSpPr>
        <p:sp>
          <p:nvSpPr>
            <p:cNvPr id="5757" name="Freeform 2">
              <a:extLst>
                <a:ext uri="{FF2B5EF4-FFF2-40B4-BE49-F238E27FC236}">
                  <a16:creationId xmlns:a16="http://schemas.microsoft.com/office/drawing/2014/main" id="{39E4E383-712D-CC55-EAC8-01BCC29F5754}"/>
                </a:ext>
              </a:extLst>
            </p:cNvPr>
            <p:cNvSpPr/>
            <p:nvPr/>
          </p:nvSpPr>
          <p:spPr>
            <a:xfrm>
              <a:off x="3109211" y="1937865"/>
              <a:ext cx="478637" cy="701302"/>
            </a:xfrm>
            <a:custGeom>
              <a:avLst/>
              <a:gdLst/>
              <a:ahLst/>
              <a:cxnLst/>
              <a:rect l="l" t="t" r="r" b="b"/>
              <a:pathLst>
                <a:path w="2808351" h="4114800">
                  <a:moveTo>
                    <a:pt x="0" y="0"/>
                  </a:moveTo>
                  <a:lnTo>
                    <a:pt x="2808351" y="0"/>
                  </a:lnTo>
                  <a:lnTo>
                    <a:pt x="2808351" y="4114800"/>
                  </a:lnTo>
                  <a:lnTo>
                    <a:pt x="0" y="4114800"/>
                  </a:lnTo>
                  <a:lnTo>
                    <a:pt x="0" y="0"/>
                  </a:lnTo>
                  <a:close/>
                </a:path>
              </a:pathLst>
            </a:custGeom>
            <a:blipFill>
              <a:blip r:embed="rId43">
                <a:extLst>
                  <a:ext uri="{96DAC541-7B7A-43D3-8B79-37D633B846F1}">
                    <asvg:svgBlip xmlns:asvg="http://schemas.microsoft.com/office/drawing/2016/SVG/main" r:embed="rId44"/>
                  </a:ext>
                </a:extLst>
              </a:blip>
              <a:stretch>
                <a:fillRect/>
              </a:stretch>
            </a:blipFill>
            <a:effectLst>
              <a:outerShdw blurRad="50800" dist="38100" dir="2700000" algn="tl" rotWithShape="0">
                <a:prstClr val="black">
                  <a:alpha val="40000"/>
                </a:prstClr>
              </a:outerShdw>
            </a:effectLst>
          </p:spPr>
          <p:txBody>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58" name="Oval 5757">
              <a:extLst>
                <a:ext uri="{FF2B5EF4-FFF2-40B4-BE49-F238E27FC236}">
                  <a16:creationId xmlns:a16="http://schemas.microsoft.com/office/drawing/2014/main" id="{05B4CF7B-3D2C-0C12-558B-9A164C27D970}"/>
                </a:ext>
              </a:extLst>
            </p:cNvPr>
            <p:cNvSpPr/>
            <p:nvPr/>
          </p:nvSpPr>
          <p:spPr>
            <a:xfrm>
              <a:off x="3196955" y="2035823"/>
              <a:ext cx="303149" cy="303149"/>
            </a:xfrm>
            <a:prstGeom prst="ellipse">
              <a:avLst/>
            </a:prstGeom>
            <a:solidFill>
              <a:srgbClr val="FFFFFF"/>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Poppins-Regular"/>
                <a:ea typeface="+mn-ea"/>
                <a:cs typeface="Arial"/>
                <a:sym typeface="Arial"/>
              </a:endParaRPr>
            </a:p>
          </p:txBody>
        </p:sp>
      </p:grpSp>
      <p:grpSp>
        <p:nvGrpSpPr>
          <p:cNvPr id="5759" name="Group 5758">
            <a:extLst>
              <a:ext uri="{FF2B5EF4-FFF2-40B4-BE49-F238E27FC236}">
                <a16:creationId xmlns:a16="http://schemas.microsoft.com/office/drawing/2014/main" id="{04BCCE82-9C24-5C9C-F469-30E227253878}"/>
              </a:ext>
            </a:extLst>
          </p:cNvPr>
          <p:cNvGrpSpPr/>
          <p:nvPr/>
        </p:nvGrpSpPr>
        <p:grpSpPr>
          <a:xfrm>
            <a:off x="11079929" y="5536799"/>
            <a:ext cx="195993" cy="287172"/>
            <a:chOff x="3109211" y="1937865"/>
            <a:chExt cx="478637" cy="701302"/>
          </a:xfrm>
        </p:grpSpPr>
        <p:sp>
          <p:nvSpPr>
            <p:cNvPr id="5760" name="Freeform 2">
              <a:extLst>
                <a:ext uri="{FF2B5EF4-FFF2-40B4-BE49-F238E27FC236}">
                  <a16:creationId xmlns:a16="http://schemas.microsoft.com/office/drawing/2014/main" id="{116EE853-9E9E-FF7B-C285-6FB1A8C2D3A5}"/>
                </a:ext>
              </a:extLst>
            </p:cNvPr>
            <p:cNvSpPr/>
            <p:nvPr/>
          </p:nvSpPr>
          <p:spPr>
            <a:xfrm>
              <a:off x="3109211" y="1937865"/>
              <a:ext cx="478637" cy="701302"/>
            </a:xfrm>
            <a:custGeom>
              <a:avLst/>
              <a:gdLst/>
              <a:ahLst/>
              <a:cxnLst/>
              <a:rect l="l" t="t" r="r" b="b"/>
              <a:pathLst>
                <a:path w="2808351" h="4114800">
                  <a:moveTo>
                    <a:pt x="0" y="0"/>
                  </a:moveTo>
                  <a:lnTo>
                    <a:pt x="2808351" y="0"/>
                  </a:lnTo>
                  <a:lnTo>
                    <a:pt x="2808351" y="4114800"/>
                  </a:lnTo>
                  <a:lnTo>
                    <a:pt x="0" y="4114800"/>
                  </a:lnTo>
                  <a:lnTo>
                    <a:pt x="0" y="0"/>
                  </a:lnTo>
                  <a:close/>
                </a:path>
              </a:pathLst>
            </a:custGeom>
            <a:blipFill>
              <a:blip r:embed="rId43">
                <a:extLst>
                  <a:ext uri="{96DAC541-7B7A-43D3-8B79-37D633B846F1}">
                    <asvg:svgBlip xmlns:asvg="http://schemas.microsoft.com/office/drawing/2016/SVG/main" r:embed="rId44"/>
                  </a:ext>
                </a:extLst>
              </a:blip>
              <a:stretch>
                <a:fillRect/>
              </a:stretch>
            </a:blipFill>
            <a:effectLst>
              <a:outerShdw blurRad="50800" dist="38100" dir="2700000" algn="tl" rotWithShape="0">
                <a:prstClr val="black">
                  <a:alpha val="40000"/>
                </a:prstClr>
              </a:outerShdw>
            </a:effectLst>
          </p:spPr>
          <p:txBody>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61" name="Oval 5760">
              <a:extLst>
                <a:ext uri="{FF2B5EF4-FFF2-40B4-BE49-F238E27FC236}">
                  <a16:creationId xmlns:a16="http://schemas.microsoft.com/office/drawing/2014/main" id="{37266E6E-D99F-C0EF-EDDD-F2A9167237C3}"/>
                </a:ext>
              </a:extLst>
            </p:cNvPr>
            <p:cNvSpPr/>
            <p:nvPr/>
          </p:nvSpPr>
          <p:spPr>
            <a:xfrm>
              <a:off x="3196955" y="2035823"/>
              <a:ext cx="303149" cy="303149"/>
            </a:xfrm>
            <a:prstGeom prst="ellipse">
              <a:avLst/>
            </a:prstGeom>
            <a:solidFill>
              <a:srgbClr val="FFFFFF"/>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Poppins-Regular"/>
                <a:ea typeface="+mn-ea"/>
                <a:cs typeface="Arial"/>
                <a:sym typeface="Arial"/>
              </a:endParaRPr>
            </a:p>
          </p:txBody>
        </p:sp>
      </p:grpSp>
      <p:grpSp>
        <p:nvGrpSpPr>
          <p:cNvPr id="5762" name="Group 5761">
            <a:extLst>
              <a:ext uri="{FF2B5EF4-FFF2-40B4-BE49-F238E27FC236}">
                <a16:creationId xmlns:a16="http://schemas.microsoft.com/office/drawing/2014/main" id="{EA1AC334-1B4C-B41D-E2EC-D7BFDF2E86C7}"/>
              </a:ext>
            </a:extLst>
          </p:cNvPr>
          <p:cNvGrpSpPr/>
          <p:nvPr/>
        </p:nvGrpSpPr>
        <p:grpSpPr>
          <a:xfrm>
            <a:off x="6416045" y="5127830"/>
            <a:ext cx="195993" cy="287172"/>
            <a:chOff x="3109211" y="1937865"/>
            <a:chExt cx="478637" cy="701302"/>
          </a:xfrm>
        </p:grpSpPr>
        <p:sp>
          <p:nvSpPr>
            <p:cNvPr id="5763" name="Freeform 2">
              <a:extLst>
                <a:ext uri="{FF2B5EF4-FFF2-40B4-BE49-F238E27FC236}">
                  <a16:creationId xmlns:a16="http://schemas.microsoft.com/office/drawing/2014/main" id="{EA79A1E3-19B3-93BB-B7F1-9CB93728F457}"/>
                </a:ext>
              </a:extLst>
            </p:cNvPr>
            <p:cNvSpPr/>
            <p:nvPr/>
          </p:nvSpPr>
          <p:spPr>
            <a:xfrm>
              <a:off x="3109211" y="1937865"/>
              <a:ext cx="478637" cy="701302"/>
            </a:xfrm>
            <a:custGeom>
              <a:avLst/>
              <a:gdLst/>
              <a:ahLst/>
              <a:cxnLst/>
              <a:rect l="l" t="t" r="r" b="b"/>
              <a:pathLst>
                <a:path w="2808351" h="4114800">
                  <a:moveTo>
                    <a:pt x="0" y="0"/>
                  </a:moveTo>
                  <a:lnTo>
                    <a:pt x="2808351" y="0"/>
                  </a:lnTo>
                  <a:lnTo>
                    <a:pt x="2808351" y="4114800"/>
                  </a:lnTo>
                  <a:lnTo>
                    <a:pt x="0" y="4114800"/>
                  </a:lnTo>
                  <a:lnTo>
                    <a:pt x="0" y="0"/>
                  </a:lnTo>
                  <a:close/>
                </a:path>
              </a:pathLst>
            </a:custGeom>
            <a:blipFill>
              <a:blip r:embed="rId43">
                <a:extLst>
                  <a:ext uri="{96DAC541-7B7A-43D3-8B79-37D633B846F1}">
                    <asvg:svgBlip xmlns:asvg="http://schemas.microsoft.com/office/drawing/2016/SVG/main" r:embed="rId44"/>
                  </a:ext>
                </a:extLst>
              </a:blip>
              <a:stretch>
                <a:fillRect/>
              </a:stretch>
            </a:blipFill>
            <a:effectLst>
              <a:outerShdw blurRad="50800" dist="38100" dir="2700000" algn="tl" rotWithShape="0">
                <a:prstClr val="black">
                  <a:alpha val="40000"/>
                </a:prstClr>
              </a:outerShdw>
            </a:effectLst>
          </p:spPr>
          <p:txBody>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64" name="Oval 5763">
              <a:extLst>
                <a:ext uri="{FF2B5EF4-FFF2-40B4-BE49-F238E27FC236}">
                  <a16:creationId xmlns:a16="http://schemas.microsoft.com/office/drawing/2014/main" id="{FA4C4821-3DB0-562B-9374-C6EBAE612CA6}"/>
                </a:ext>
              </a:extLst>
            </p:cNvPr>
            <p:cNvSpPr/>
            <p:nvPr/>
          </p:nvSpPr>
          <p:spPr>
            <a:xfrm>
              <a:off x="3196955" y="2035823"/>
              <a:ext cx="303149" cy="303149"/>
            </a:xfrm>
            <a:prstGeom prst="ellipse">
              <a:avLst/>
            </a:prstGeom>
            <a:solidFill>
              <a:srgbClr val="FFFFFF"/>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Poppins-Regular"/>
                <a:ea typeface="+mn-ea"/>
                <a:cs typeface="Arial"/>
                <a:sym typeface="Arial"/>
              </a:endParaRPr>
            </a:p>
          </p:txBody>
        </p:sp>
      </p:grpSp>
      <p:sp>
        <p:nvSpPr>
          <p:cNvPr id="5765" name="Google Shape;5156;g280bae9ad91_0_1103">
            <a:extLst>
              <a:ext uri="{FF2B5EF4-FFF2-40B4-BE49-F238E27FC236}">
                <a16:creationId xmlns:a16="http://schemas.microsoft.com/office/drawing/2014/main" id="{A0035A49-356B-D37A-BEC5-FBD036E81E02}"/>
              </a:ext>
            </a:extLst>
          </p:cNvPr>
          <p:cNvSpPr txBox="1"/>
          <p:nvPr/>
        </p:nvSpPr>
        <p:spPr>
          <a:xfrm>
            <a:off x="11376068" y="5623626"/>
            <a:ext cx="629120" cy="171714"/>
          </a:xfrm>
          <a:prstGeom prst="rect">
            <a:avLst/>
          </a:prstGeom>
          <a:noFill/>
          <a:ln>
            <a:noFill/>
          </a:ln>
        </p:spPr>
        <p:txBody>
          <a:bodyPr spcFirstLastPara="1" wrap="square" lIns="0" tIns="0" rIns="0" bIns="0" anchor="ctr" anchorCtr="0">
            <a:spAutoFit/>
          </a:bodyPr>
          <a:lstStyle/>
          <a:p>
            <a:pPr marL="0" marR="0" lvl="0" indent="0" algn="l" defTabSz="914354" rtl="0" eaLnBrk="1" fontAlgn="auto" latinLnBrk="0" hangingPunct="1">
              <a:lnSpc>
                <a:spcPct val="124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Poppins"/>
                <a:ea typeface="+mn-ea"/>
                <a:cs typeface="Poppins" pitchFamily="2" charset="77"/>
                <a:sym typeface="Arial"/>
              </a:rPr>
              <a:t>Offices</a:t>
            </a:r>
          </a:p>
        </p:txBody>
      </p:sp>
      <p:sp>
        <p:nvSpPr>
          <p:cNvPr id="5766" name="Google Shape;2938;p3">
            <a:extLst>
              <a:ext uri="{FF2B5EF4-FFF2-40B4-BE49-F238E27FC236}">
                <a16:creationId xmlns:a16="http://schemas.microsoft.com/office/drawing/2014/main" id="{C98C26C8-34B0-B765-9546-11D72A032E7A}"/>
              </a:ext>
            </a:extLst>
          </p:cNvPr>
          <p:cNvSpPr/>
          <p:nvPr/>
        </p:nvSpPr>
        <p:spPr>
          <a:xfrm>
            <a:off x="11029567" y="5186737"/>
            <a:ext cx="255979" cy="243556"/>
          </a:xfrm>
          <a:custGeom>
            <a:avLst/>
            <a:gdLst/>
            <a:ahLst/>
            <a:cxnLst/>
            <a:rect l="l" t="t" r="r" b="b"/>
            <a:pathLst>
              <a:path w="181" h="225" extrusionOk="0">
                <a:moveTo>
                  <a:pt x="102" y="7"/>
                </a:moveTo>
                <a:lnTo>
                  <a:pt x="96" y="18"/>
                </a:lnTo>
                <a:lnTo>
                  <a:pt x="91" y="18"/>
                </a:lnTo>
                <a:lnTo>
                  <a:pt x="83" y="16"/>
                </a:lnTo>
                <a:lnTo>
                  <a:pt x="83" y="18"/>
                </a:lnTo>
                <a:lnTo>
                  <a:pt x="79" y="18"/>
                </a:lnTo>
                <a:lnTo>
                  <a:pt x="77" y="18"/>
                </a:lnTo>
                <a:lnTo>
                  <a:pt x="68" y="20"/>
                </a:lnTo>
                <a:lnTo>
                  <a:pt x="64" y="20"/>
                </a:lnTo>
                <a:lnTo>
                  <a:pt x="62" y="16"/>
                </a:lnTo>
                <a:lnTo>
                  <a:pt x="64" y="7"/>
                </a:lnTo>
                <a:lnTo>
                  <a:pt x="62" y="0"/>
                </a:lnTo>
                <a:lnTo>
                  <a:pt x="60" y="0"/>
                </a:lnTo>
                <a:lnTo>
                  <a:pt x="60" y="2"/>
                </a:lnTo>
                <a:lnTo>
                  <a:pt x="48" y="9"/>
                </a:lnTo>
                <a:lnTo>
                  <a:pt x="39" y="7"/>
                </a:lnTo>
                <a:lnTo>
                  <a:pt x="43" y="9"/>
                </a:lnTo>
                <a:lnTo>
                  <a:pt x="43" y="16"/>
                </a:lnTo>
                <a:lnTo>
                  <a:pt x="45" y="18"/>
                </a:lnTo>
                <a:lnTo>
                  <a:pt x="37" y="25"/>
                </a:lnTo>
                <a:lnTo>
                  <a:pt x="31" y="25"/>
                </a:lnTo>
                <a:lnTo>
                  <a:pt x="31" y="20"/>
                </a:lnTo>
                <a:lnTo>
                  <a:pt x="29" y="18"/>
                </a:lnTo>
                <a:lnTo>
                  <a:pt x="16" y="20"/>
                </a:lnTo>
                <a:lnTo>
                  <a:pt x="16" y="25"/>
                </a:lnTo>
                <a:lnTo>
                  <a:pt x="20" y="27"/>
                </a:lnTo>
                <a:lnTo>
                  <a:pt x="14" y="27"/>
                </a:lnTo>
                <a:lnTo>
                  <a:pt x="16" y="36"/>
                </a:lnTo>
                <a:lnTo>
                  <a:pt x="16" y="54"/>
                </a:lnTo>
                <a:lnTo>
                  <a:pt x="6" y="59"/>
                </a:lnTo>
                <a:lnTo>
                  <a:pt x="4" y="63"/>
                </a:lnTo>
                <a:lnTo>
                  <a:pt x="0" y="72"/>
                </a:lnTo>
                <a:lnTo>
                  <a:pt x="4" y="81"/>
                </a:lnTo>
                <a:lnTo>
                  <a:pt x="8" y="88"/>
                </a:lnTo>
                <a:lnTo>
                  <a:pt x="14" y="86"/>
                </a:lnTo>
                <a:lnTo>
                  <a:pt x="14" y="92"/>
                </a:lnTo>
                <a:lnTo>
                  <a:pt x="20" y="92"/>
                </a:lnTo>
                <a:lnTo>
                  <a:pt x="25" y="95"/>
                </a:lnTo>
                <a:lnTo>
                  <a:pt x="31" y="86"/>
                </a:lnTo>
                <a:lnTo>
                  <a:pt x="39" y="86"/>
                </a:lnTo>
                <a:lnTo>
                  <a:pt x="39" y="95"/>
                </a:lnTo>
                <a:lnTo>
                  <a:pt x="43" y="101"/>
                </a:lnTo>
                <a:lnTo>
                  <a:pt x="62" y="110"/>
                </a:lnTo>
                <a:lnTo>
                  <a:pt x="64" y="115"/>
                </a:lnTo>
                <a:lnTo>
                  <a:pt x="64" y="119"/>
                </a:lnTo>
                <a:lnTo>
                  <a:pt x="64" y="122"/>
                </a:lnTo>
                <a:lnTo>
                  <a:pt x="75" y="124"/>
                </a:lnTo>
                <a:lnTo>
                  <a:pt x="75" y="129"/>
                </a:lnTo>
                <a:lnTo>
                  <a:pt x="79" y="135"/>
                </a:lnTo>
                <a:lnTo>
                  <a:pt x="77" y="147"/>
                </a:lnTo>
                <a:lnTo>
                  <a:pt x="79" y="156"/>
                </a:lnTo>
                <a:lnTo>
                  <a:pt x="87" y="158"/>
                </a:lnTo>
                <a:lnTo>
                  <a:pt x="91" y="158"/>
                </a:lnTo>
                <a:lnTo>
                  <a:pt x="91" y="167"/>
                </a:lnTo>
                <a:lnTo>
                  <a:pt x="96" y="167"/>
                </a:lnTo>
                <a:lnTo>
                  <a:pt x="96" y="178"/>
                </a:lnTo>
                <a:lnTo>
                  <a:pt x="100" y="178"/>
                </a:lnTo>
                <a:lnTo>
                  <a:pt x="102" y="187"/>
                </a:lnTo>
                <a:lnTo>
                  <a:pt x="100" y="189"/>
                </a:lnTo>
                <a:lnTo>
                  <a:pt x="87" y="205"/>
                </a:lnTo>
                <a:lnTo>
                  <a:pt x="91" y="205"/>
                </a:lnTo>
                <a:lnTo>
                  <a:pt x="96" y="210"/>
                </a:lnTo>
                <a:lnTo>
                  <a:pt x="96" y="207"/>
                </a:lnTo>
                <a:lnTo>
                  <a:pt x="108" y="214"/>
                </a:lnTo>
                <a:lnTo>
                  <a:pt x="110" y="221"/>
                </a:lnTo>
                <a:lnTo>
                  <a:pt x="110" y="225"/>
                </a:lnTo>
                <a:lnTo>
                  <a:pt x="114" y="216"/>
                </a:lnTo>
                <a:lnTo>
                  <a:pt x="118" y="210"/>
                </a:lnTo>
                <a:lnTo>
                  <a:pt x="123" y="201"/>
                </a:lnTo>
                <a:lnTo>
                  <a:pt x="127" y="196"/>
                </a:lnTo>
                <a:lnTo>
                  <a:pt x="125" y="180"/>
                </a:lnTo>
                <a:lnTo>
                  <a:pt x="133" y="171"/>
                </a:lnTo>
                <a:lnTo>
                  <a:pt x="135" y="167"/>
                </a:lnTo>
                <a:lnTo>
                  <a:pt x="139" y="167"/>
                </a:lnTo>
                <a:lnTo>
                  <a:pt x="139" y="165"/>
                </a:lnTo>
                <a:lnTo>
                  <a:pt x="141" y="165"/>
                </a:lnTo>
                <a:lnTo>
                  <a:pt x="141" y="162"/>
                </a:lnTo>
                <a:lnTo>
                  <a:pt x="152" y="162"/>
                </a:lnTo>
                <a:lnTo>
                  <a:pt x="152" y="158"/>
                </a:lnTo>
                <a:lnTo>
                  <a:pt x="158" y="156"/>
                </a:lnTo>
                <a:lnTo>
                  <a:pt x="158" y="153"/>
                </a:lnTo>
                <a:lnTo>
                  <a:pt x="164" y="144"/>
                </a:lnTo>
                <a:lnTo>
                  <a:pt x="164" y="135"/>
                </a:lnTo>
                <a:lnTo>
                  <a:pt x="164" y="131"/>
                </a:lnTo>
                <a:lnTo>
                  <a:pt x="164" y="106"/>
                </a:lnTo>
                <a:lnTo>
                  <a:pt x="179" y="86"/>
                </a:lnTo>
                <a:lnTo>
                  <a:pt x="181" y="77"/>
                </a:lnTo>
                <a:lnTo>
                  <a:pt x="181" y="70"/>
                </a:lnTo>
                <a:lnTo>
                  <a:pt x="179" y="61"/>
                </a:lnTo>
                <a:lnTo>
                  <a:pt x="173" y="59"/>
                </a:lnTo>
                <a:lnTo>
                  <a:pt x="158" y="45"/>
                </a:lnTo>
                <a:lnTo>
                  <a:pt x="150" y="50"/>
                </a:lnTo>
                <a:lnTo>
                  <a:pt x="141" y="43"/>
                </a:lnTo>
                <a:lnTo>
                  <a:pt x="135" y="45"/>
                </a:lnTo>
                <a:lnTo>
                  <a:pt x="135" y="43"/>
                </a:lnTo>
                <a:lnTo>
                  <a:pt x="135" y="38"/>
                </a:lnTo>
                <a:lnTo>
                  <a:pt x="133" y="38"/>
                </a:lnTo>
                <a:lnTo>
                  <a:pt x="131" y="36"/>
                </a:lnTo>
                <a:lnTo>
                  <a:pt x="123" y="34"/>
                </a:lnTo>
                <a:lnTo>
                  <a:pt x="118" y="34"/>
                </a:lnTo>
                <a:lnTo>
                  <a:pt x="116" y="38"/>
                </a:lnTo>
                <a:lnTo>
                  <a:pt x="118" y="29"/>
                </a:lnTo>
                <a:lnTo>
                  <a:pt x="116" y="29"/>
                </a:lnTo>
                <a:lnTo>
                  <a:pt x="108" y="34"/>
                </a:lnTo>
                <a:lnTo>
                  <a:pt x="108" y="38"/>
                </a:lnTo>
                <a:lnTo>
                  <a:pt x="104" y="36"/>
                </a:lnTo>
                <a:lnTo>
                  <a:pt x="104" y="29"/>
                </a:lnTo>
                <a:lnTo>
                  <a:pt x="110" y="25"/>
                </a:lnTo>
                <a:lnTo>
                  <a:pt x="110" y="20"/>
                </a:lnTo>
                <a:lnTo>
                  <a:pt x="108" y="18"/>
                </a:lnTo>
                <a:lnTo>
                  <a:pt x="104" y="9"/>
                </a:lnTo>
                <a:lnTo>
                  <a:pt x="102" y="9"/>
                </a:lnTo>
                <a:lnTo>
                  <a:pt x="102" y="7"/>
                </a:lnTo>
                <a:close/>
              </a:path>
            </a:pathLst>
          </a:custGeom>
          <a:solidFill>
            <a:srgbClr val="CCA23F">
              <a:lumMod val="75000"/>
            </a:srgbClr>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67" name="Google Shape;5156;g280bae9ad91_0_1103">
            <a:extLst>
              <a:ext uri="{FF2B5EF4-FFF2-40B4-BE49-F238E27FC236}">
                <a16:creationId xmlns:a16="http://schemas.microsoft.com/office/drawing/2014/main" id="{76572D83-5967-16D7-DE2B-E9A9C9845001}"/>
              </a:ext>
            </a:extLst>
          </p:cNvPr>
          <p:cNvSpPr txBox="1"/>
          <p:nvPr/>
        </p:nvSpPr>
        <p:spPr>
          <a:xfrm>
            <a:off x="11356887" y="5211555"/>
            <a:ext cx="629120" cy="171714"/>
          </a:xfrm>
          <a:prstGeom prst="rect">
            <a:avLst/>
          </a:prstGeom>
          <a:noFill/>
          <a:ln>
            <a:noFill/>
          </a:ln>
        </p:spPr>
        <p:txBody>
          <a:bodyPr spcFirstLastPara="1" wrap="square" lIns="0" tIns="0" rIns="0" bIns="0" anchor="ctr" anchorCtr="0">
            <a:spAutoFit/>
          </a:bodyPr>
          <a:lstStyle/>
          <a:p>
            <a:pPr marL="0" marR="0" lvl="0" indent="0" algn="l" defTabSz="914354" rtl="0" eaLnBrk="1" fontAlgn="auto" latinLnBrk="0" hangingPunct="1">
              <a:lnSpc>
                <a:spcPct val="124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Poppins"/>
                <a:ea typeface="+mn-ea"/>
                <a:cs typeface="Poppins" pitchFamily="2" charset="77"/>
                <a:sym typeface="Arial"/>
              </a:rPr>
              <a:t>Talent</a:t>
            </a:r>
          </a:p>
        </p:txBody>
      </p:sp>
      <p:sp>
        <p:nvSpPr>
          <p:cNvPr id="5768" name="Google Shape;2938;p3">
            <a:extLst>
              <a:ext uri="{FF2B5EF4-FFF2-40B4-BE49-F238E27FC236}">
                <a16:creationId xmlns:a16="http://schemas.microsoft.com/office/drawing/2014/main" id="{2AD18E12-E9B8-D335-24E5-424043C7DDD0}"/>
              </a:ext>
            </a:extLst>
          </p:cNvPr>
          <p:cNvSpPr/>
          <p:nvPr/>
        </p:nvSpPr>
        <p:spPr>
          <a:xfrm>
            <a:off x="11029567" y="4868667"/>
            <a:ext cx="255979" cy="243556"/>
          </a:xfrm>
          <a:custGeom>
            <a:avLst/>
            <a:gdLst/>
            <a:ahLst/>
            <a:cxnLst/>
            <a:rect l="l" t="t" r="r" b="b"/>
            <a:pathLst>
              <a:path w="181" h="225" extrusionOk="0">
                <a:moveTo>
                  <a:pt x="102" y="7"/>
                </a:moveTo>
                <a:lnTo>
                  <a:pt x="96" y="18"/>
                </a:lnTo>
                <a:lnTo>
                  <a:pt x="91" y="18"/>
                </a:lnTo>
                <a:lnTo>
                  <a:pt x="83" y="16"/>
                </a:lnTo>
                <a:lnTo>
                  <a:pt x="83" y="18"/>
                </a:lnTo>
                <a:lnTo>
                  <a:pt x="79" y="18"/>
                </a:lnTo>
                <a:lnTo>
                  <a:pt x="77" y="18"/>
                </a:lnTo>
                <a:lnTo>
                  <a:pt x="68" y="20"/>
                </a:lnTo>
                <a:lnTo>
                  <a:pt x="64" y="20"/>
                </a:lnTo>
                <a:lnTo>
                  <a:pt x="62" y="16"/>
                </a:lnTo>
                <a:lnTo>
                  <a:pt x="64" y="7"/>
                </a:lnTo>
                <a:lnTo>
                  <a:pt x="62" y="0"/>
                </a:lnTo>
                <a:lnTo>
                  <a:pt x="60" y="0"/>
                </a:lnTo>
                <a:lnTo>
                  <a:pt x="60" y="2"/>
                </a:lnTo>
                <a:lnTo>
                  <a:pt x="48" y="9"/>
                </a:lnTo>
                <a:lnTo>
                  <a:pt x="39" y="7"/>
                </a:lnTo>
                <a:lnTo>
                  <a:pt x="43" y="9"/>
                </a:lnTo>
                <a:lnTo>
                  <a:pt x="43" y="16"/>
                </a:lnTo>
                <a:lnTo>
                  <a:pt x="45" y="18"/>
                </a:lnTo>
                <a:lnTo>
                  <a:pt x="37" y="25"/>
                </a:lnTo>
                <a:lnTo>
                  <a:pt x="31" y="25"/>
                </a:lnTo>
                <a:lnTo>
                  <a:pt x="31" y="20"/>
                </a:lnTo>
                <a:lnTo>
                  <a:pt x="29" y="18"/>
                </a:lnTo>
                <a:lnTo>
                  <a:pt x="16" y="20"/>
                </a:lnTo>
                <a:lnTo>
                  <a:pt x="16" y="25"/>
                </a:lnTo>
                <a:lnTo>
                  <a:pt x="20" y="27"/>
                </a:lnTo>
                <a:lnTo>
                  <a:pt x="14" y="27"/>
                </a:lnTo>
                <a:lnTo>
                  <a:pt x="16" y="36"/>
                </a:lnTo>
                <a:lnTo>
                  <a:pt x="16" y="54"/>
                </a:lnTo>
                <a:lnTo>
                  <a:pt x="6" y="59"/>
                </a:lnTo>
                <a:lnTo>
                  <a:pt x="4" y="63"/>
                </a:lnTo>
                <a:lnTo>
                  <a:pt x="0" y="72"/>
                </a:lnTo>
                <a:lnTo>
                  <a:pt x="4" y="81"/>
                </a:lnTo>
                <a:lnTo>
                  <a:pt x="8" y="88"/>
                </a:lnTo>
                <a:lnTo>
                  <a:pt x="14" y="86"/>
                </a:lnTo>
                <a:lnTo>
                  <a:pt x="14" y="92"/>
                </a:lnTo>
                <a:lnTo>
                  <a:pt x="20" y="92"/>
                </a:lnTo>
                <a:lnTo>
                  <a:pt x="25" y="95"/>
                </a:lnTo>
                <a:lnTo>
                  <a:pt x="31" y="86"/>
                </a:lnTo>
                <a:lnTo>
                  <a:pt x="39" y="86"/>
                </a:lnTo>
                <a:lnTo>
                  <a:pt x="39" y="95"/>
                </a:lnTo>
                <a:lnTo>
                  <a:pt x="43" y="101"/>
                </a:lnTo>
                <a:lnTo>
                  <a:pt x="62" y="110"/>
                </a:lnTo>
                <a:lnTo>
                  <a:pt x="64" y="115"/>
                </a:lnTo>
                <a:lnTo>
                  <a:pt x="64" y="119"/>
                </a:lnTo>
                <a:lnTo>
                  <a:pt x="64" y="122"/>
                </a:lnTo>
                <a:lnTo>
                  <a:pt x="75" y="124"/>
                </a:lnTo>
                <a:lnTo>
                  <a:pt x="75" y="129"/>
                </a:lnTo>
                <a:lnTo>
                  <a:pt x="79" y="135"/>
                </a:lnTo>
                <a:lnTo>
                  <a:pt x="77" y="147"/>
                </a:lnTo>
                <a:lnTo>
                  <a:pt x="79" y="156"/>
                </a:lnTo>
                <a:lnTo>
                  <a:pt x="87" y="158"/>
                </a:lnTo>
                <a:lnTo>
                  <a:pt x="91" y="158"/>
                </a:lnTo>
                <a:lnTo>
                  <a:pt x="91" y="167"/>
                </a:lnTo>
                <a:lnTo>
                  <a:pt x="96" y="167"/>
                </a:lnTo>
                <a:lnTo>
                  <a:pt x="96" y="178"/>
                </a:lnTo>
                <a:lnTo>
                  <a:pt x="100" y="178"/>
                </a:lnTo>
                <a:lnTo>
                  <a:pt x="102" y="187"/>
                </a:lnTo>
                <a:lnTo>
                  <a:pt x="100" y="189"/>
                </a:lnTo>
                <a:lnTo>
                  <a:pt x="87" y="205"/>
                </a:lnTo>
                <a:lnTo>
                  <a:pt x="91" y="205"/>
                </a:lnTo>
                <a:lnTo>
                  <a:pt x="96" y="210"/>
                </a:lnTo>
                <a:lnTo>
                  <a:pt x="96" y="207"/>
                </a:lnTo>
                <a:lnTo>
                  <a:pt x="108" y="214"/>
                </a:lnTo>
                <a:lnTo>
                  <a:pt x="110" y="221"/>
                </a:lnTo>
                <a:lnTo>
                  <a:pt x="110" y="225"/>
                </a:lnTo>
                <a:lnTo>
                  <a:pt x="114" y="216"/>
                </a:lnTo>
                <a:lnTo>
                  <a:pt x="118" y="210"/>
                </a:lnTo>
                <a:lnTo>
                  <a:pt x="123" y="201"/>
                </a:lnTo>
                <a:lnTo>
                  <a:pt x="127" y="196"/>
                </a:lnTo>
                <a:lnTo>
                  <a:pt x="125" y="180"/>
                </a:lnTo>
                <a:lnTo>
                  <a:pt x="133" y="171"/>
                </a:lnTo>
                <a:lnTo>
                  <a:pt x="135" y="167"/>
                </a:lnTo>
                <a:lnTo>
                  <a:pt x="139" y="167"/>
                </a:lnTo>
                <a:lnTo>
                  <a:pt x="139" y="165"/>
                </a:lnTo>
                <a:lnTo>
                  <a:pt x="141" y="165"/>
                </a:lnTo>
                <a:lnTo>
                  <a:pt x="141" y="162"/>
                </a:lnTo>
                <a:lnTo>
                  <a:pt x="152" y="162"/>
                </a:lnTo>
                <a:lnTo>
                  <a:pt x="152" y="158"/>
                </a:lnTo>
                <a:lnTo>
                  <a:pt x="158" y="156"/>
                </a:lnTo>
                <a:lnTo>
                  <a:pt x="158" y="153"/>
                </a:lnTo>
                <a:lnTo>
                  <a:pt x="164" y="144"/>
                </a:lnTo>
                <a:lnTo>
                  <a:pt x="164" y="135"/>
                </a:lnTo>
                <a:lnTo>
                  <a:pt x="164" y="131"/>
                </a:lnTo>
                <a:lnTo>
                  <a:pt x="164" y="106"/>
                </a:lnTo>
                <a:lnTo>
                  <a:pt x="179" y="86"/>
                </a:lnTo>
                <a:lnTo>
                  <a:pt x="181" y="77"/>
                </a:lnTo>
                <a:lnTo>
                  <a:pt x="181" y="70"/>
                </a:lnTo>
                <a:lnTo>
                  <a:pt x="179" y="61"/>
                </a:lnTo>
                <a:lnTo>
                  <a:pt x="173" y="59"/>
                </a:lnTo>
                <a:lnTo>
                  <a:pt x="158" y="45"/>
                </a:lnTo>
                <a:lnTo>
                  <a:pt x="150" y="50"/>
                </a:lnTo>
                <a:lnTo>
                  <a:pt x="141" y="43"/>
                </a:lnTo>
                <a:lnTo>
                  <a:pt x="135" y="45"/>
                </a:lnTo>
                <a:lnTo>
                  <a:pt x="135" y="43"/>
                </a:lnTo>
                <a:lnTo>
                  <a:pt x="135" y="38"/>
                </a:lnTo>
                <a:lnTo>
                  <a:pt x="133" y="38"/>
                </a:lnTo>
                <a:lnTo>
                  <a:pt x="131" y="36"/>
                </a:lnTo>
                <a:lnTo>
                  <a:pt x="123" y="34"/>
                </a:lnTo>
                <a:lnTo>
                  <a:pt x="118" y="34"/>
                </a:lnTo>
                <a:lnTo>
                  <a:pt x="116" y="38"/>
                </a:lnTo>
                <a:lnTo>
                  <a:pt x="118" y="29"/>
                </a:lnTo>
                <a:lnTo>
                  <a:pt x="116" y="29"/>
                </a:lnTo>
                <a:lnTo>
                  <a:pt x="108" y="34"/>
                </a:lnTo>
                <a:lnTo>
                  <a:pt x="108" y="38"/>
                </a:lnTo>
                <a:lnTo>
                  <a:pt x="104" y="36"/>
                </a:lnTo>
                <a:lnTo>
                  <a:pt x="104" y="29"/>
                </a:lnTo>
                <a:lnTo>
                  <a:pt x="110" y="25"/>
                </a:lnTo>
                <a:lnTo>
                  <a:pt x="110" y="20"/>
                </a:lnTo>
                <a:lnTo>
                  <a:pt x="108" y="18"/>
                </a:lnTo>
                <a:lnTo>
                  <a:pt x="104" y="9"/>
                </a:lnTo>
                <a:lnTo>
                  <a:pt x="102" y="9"/>
                </a:lnTo>
                <a:lnTo>
                  <a:pt x="102" y="7"/>
                </a:lnTo>
                <a:close/>
              </a:path>
            </a:pathLst>
          </a:custGeom>
          <a:solidFill>
            <a:srgbClr val="A6A6A6"/>
          </a:solidFill>
          <a:ln w="3175" cap="flat" cmpd="sng">
            <a:solidFill>
              <a:srgbClr val="FFFFFF"/>
            </a:solidFill>
            <a:prstDash val="sysDash"/>
            <a:miter lim="800000"/>
            <a:headEnd type="none" w="sm" len="sm"/>
            <a:tailEnd type="none" w="sm" len="sm"/>
          </a:ln>
        </p:spPr>
        <p:txBody>
          <a:bodyPr spcFirstLastPara="1" wrap="square" lIns="121900" tIns="60933" rIns="121900" bIns="60933"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69" name="Google Shape;5156;g280bae9ad91_0_1103">
            <a:extLst>
              <a:ext uri="{FF2B5EF4-FFF2-40B4-BE49-F238E27FC236}">
                <a16:creationId xmlns:a16="http://schemas.microsoft.com/office/drawing/2014/main" id="{707634A0-F2E0-5A00-2426-EEDEFC648803}"/>
              </a:ext>
            </a:extLst>
          </p:cNvPr>
          <p:cNvSpPr txBox="1"/>
          <p:nvPr/>
        </p:nvSpPr>
        <p:spPr>
          <a:xfrm>
            <a:off x="11346431" y="4892891"/>
            <a:ext cx="629120" cy="171714"/>
          </a:xfrm>
          <a:prstGeom prst="rect">
            <a:avLst/>
          </a:prstGeom>
          <a:noFill/>
          <a:ln>
            <a:noFill/>
          </a:ln>
        </p:spPr>
        <p:txBody>
          <a:bodyPr spcFirstLastPara="1" wrap="square" lIns="0" tIns="0" rIns="0" bIns="0" anchor="ctr" anchorCtr="0">
            <a:spAutoFit/>
          </a:bodyPr>
          <a:lstStyle/>
          <a:p>
            <a:pPr marL="0" marR="0" lvl="0" indent="0" algn="l" defTabSz="914354" rtl="0" eaLnBrk="1" fontAlgn="auto" latinLnBrk="0" hangingPunct="1">
              <a:lnSpc>
                <a:spcPct val="124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Poppins"/>
                <a:ea typeface="+mn-ea"/>
                <a:cs typeface="Poppins" pitchFamily="2" charset="77"/>
                <a:sym typeface="Arial"/>
              </a:rPr>
              <a:t>Customers</a:t>
            </a:r>
          </a:p>
        </p:txBody>
      </p:sp>
      <p:grpSp>
        <p:nvGrpSpPr>
          <p:cNvPr id="5770" name="Group 5769">
            <a:extLst>
              <a:ext uri="{FF2B5EF4-FFF2-40B4-BE49-F238E27FC236}">
                <a16:creationId xmlns:a16="http://schemas.microsoft.com/office/drawing/2014/main" id="{4D6B7749-69F6-1D80-E45C-ADCC3C73C59A}"/>
              </a:ext>
            </a:extLst>
          </p:cNvPr>
          <p:cNvGrpSpPr/>
          <p:nvPr/>
        </p:nvGrpSpPr>
        <p:grpSpPr>
          <a:xfrm>
            <a:off x="8332026" y="4503435"/>
            <a:ext cx="195993" cy="287172"/>
            <a:chOff x="3109211" y="1937865"/>
            <a:chExt cx="478637" cy="701302"/>
          </a:xfrm>
        </p:grpSpPr>
        <p:sp>
          <p:nvSpPr>
            <p:cNvPr id="5771" name="Freeform 2">
              <a:extLst>
                <a:ext uri="{FF2B5EF4-FFF2-40B4-BE49-F238E27FC236}">
                  <a16:creationId xmlns:a16="http://schemas.microsoft.com/office/drawing/2014/main" id="{2E04C4CA-C360-EACB-9B22-6822E30AC781}"/>
                </a:ext>
              </a:extLst>
            </p:cNvPr>
            <p:cNvSpPr/>
            <p:nvPr/>
          </p:nvSpPr>
          <p:spPr>
            <a:xfrm>
              <a:off x="3109211" y="1937865"/>
              <a:ext cx="478637" cy="701302"/>
            </a:xfrm>
            <a:custGeom>
              <a:avLst/>
              <a:gdLst/>
              <a:ahLst/>
              <a:cxnLst/>
              <a:rect l="l" t="t" r="r" b="b"/>
              <a:pathLst>
                <a:path w="2808351" h="4114800">
                  <a:moveTo>
                    <a:pt x="0" y="0"/>
                  </a:moveTo>
                  <a:lnTo>
                    <a:pt x="2808351" y="0"/>
                  </a:lnTo>
                  <a:lnTo>
                    <a:pt x="2808351" y="4114800"/>
                  </a:lnTo>
                  <a:lnTo>
                    <a:pt x="0" y="4114800"/>
                  </a:lnTo>
                  <a:lnTo>
                    <a:pt x="0" y="0"/>
                  </a:lnTo>
                  <a:close/>
                </a:path>
              </a:pathLst>
            </a:custGeom>
            <a:blipFill>
              <a:blip r:embed="rId43">
                <a:extLst>
                  <a:ext uri="{96DAC541-7B7A-43D3-8B79-37D633B846F1}">
                    <asvg:svgBlip xmlns:asvg="http://schemas.microsoft.com/office/drawing/2016/SVG/main" r:embed="rId44"/>
                  </a:ext>
                </a:extLst>
              </a:blip>
              <a:stretch>
                <a:fillRect/>
              </a:stretch>
            </a:blipFill>
            <a:effectLst>
              <a:outerShdw blurRad="50800" dist="38100" dir="2700000" algn="tl" rotWithShape="0">
                <a:prstClr val="black">
                  <a:alpha val="40000"/>
                </a:prstClr>
              </a:outerShdw>
            </a:effectLst>
          </p:spPr>
          <p:txBody>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72" name="Oval 5771">
              <a:extLst>
                <a:ext uri="{FF2B5EF4-FFF2-40B4-BE49-F238E27FC236}">
                  <a16:creationId xmlns:a16="http://schemas.microsoft.com/office/drawing/2014/main" id="{674CACF5-7F96-CA8A-CD84-79F715DEA43E}"/>
                </a:ext>
              </a:extLst>
            </p:cNvPr>
            <p:cNvSpPr/>
            <p:nvPr/>
          </p:nvSpPr>
          <p:spPr>
            <a:xfrm>
              <a:off x="3196955" y="2035823"/>
              <a:ext cx="303149" cy="303149"/>
            </a:xfrm>
            <a:prstGeom prst="ellipse">
              <a:avLst/>
            </a:prstGeom>
            <a:solidFill>
              <a:srgbClr val="FFFFFF"/>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Poppins-Regular"/>
                <a:ea typeface="+mn-ea"/>
                <a:cs typeface="Arial"/>
                <a:sym typeface="Arial"/>
              </a:endParaRPr>
            </a:p>
          </p:txBody>
        </p:sp>
      </p:grpSp>
      <p:grpSp>
        <p:nvGrpSpPr>
          <p:cNvPr id="5773" name="Group 5772">
            <a:extLst>
              <a:ext uri="{FF2B5EF4-FFF2-40B4-BE49-F238E27FC236}">
                <a16:creationId xmlns:a16="http://schemas.microsoft.com/office/drawing/2014/main" id="{2171D0A7-B494-C3AE-6885-5087E6BB3F35}"/>
              </a:ext>
            </a:extLst>
          </p:cNvPr>
          <p:cNvGrpSpPr/>
          <p:nvPr/>
        </p:nvGrpSpPr>
        <p:grpSpPr>
          <a:xfrm>
            <a:off x="9417033" y="5202987"/>
            <a:ext cx="195993" cy="287172"/>
            <a:chOff x="3109211" y="1937865"/>
            <a:chExt cx="478637" cy="701302"/>
          </a:xfrm>
        </p:grpSpPr>
        <p:sp>
          <p:nvSpPr>
            <p:cNvPr id="5774" name="Freeform 2">
              <a:extLst>
                <a:ext uri="{FF2B5EF4-FFF2-40B4-BE49-F238E27FC236}">
                  <a16:creationId xmlns:a16="http://schemas.microsoft.com/office/drawing/2014/main" id="{6B82786F-DA41-D296-39F2-50B0EE8CC9C7}"/>
                </a:ext>
              </a:extLst>
            </p:cNvPr>
            <p:cNvSpPr/>
            <p:nvPr/>
          </p:nvSpPr>
          <p:spPr>
            <a:xfrm>
              <a:off x="3109211" y="1937865"/>
              <a:ext cx="478637" cy="701302"/>
            </a:xfrm>
            <a:custGeom>
              <a:avLst/>
              <a:gdLst/>
              <a:ahLst/>
              <a:cxnLst/>
              <a:rect l="l" t="t" r="r" b="b"/>
              <a:pathLst>
                <a:path w="2808351" h="4114800">
                  <a:moveTo>
                    <a:pt x="0" y="0"/>
                  </a:moveTo>
                  <a:lnTo>
                    <a:pt x="2808351" y="0"/>
                  </a:lnTo>
                  <a:lnTo>
                    <a:pt x="2808351" y="4114800"/>
                  </a:lnTo>
                  <a:lnTo>
                    <a:pt x="0" y="4114800"/>
                  </a:lnTo>
                  <a:lnTo>
                    <a:pt x="0" y="0"/>
                  </a:lnTo>
                  <a:close/>
                </a:path>
              </a:pathLst>
            </a:custGeom>
            <a:blipFill>
              <a:blip r:embed="rId43">
                <a:extLst>
                  <a:ext uri="{96DAC541-7B7A-43D3-8B79-37D633B846F1}">
                    <asvg:svgBlip xmlns:asvg="http://schemas.microsoft.com/office/drawing/2016/SVG/main" r:embed="rId44"/>
                  </a:ext>
                </a:extLst>
              </a:blip>
              <a:stretch>
                <a:fillRect/>
              </a:stretch>
            </a:blipFill>
            <a:effectLst>
              <a:outerShdw blurRad="50800" dist="38100" dir="2700000" algn="tl" rotWithShape="0">
                <a:prstClr val="black">
                  <a:alpha val="40000"/>
                </a:prstClr>
              </a:outerShdw>
            </a:effectLst>
          </p:spPr>
          <p:txBody>
            <a:bodyPr/>
            <a:lstStyle/>
            <a:p>
              <a:pPr marL="0" marR="0" lvl="0" indent="0" algn="l"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75" name="Oval 5774">
              <a:extLst>
                <a:ext uri="{FF2B5EF4-FFF2-40B4-BE49-F238E27FC236}">
                  <a16:creationId xmlns:a16="http://schemas.microsoft.com/office/drawing/2014/main" id="{7A25B3AA-BE89-F823-CB1A-B45A4967E245}"/>
                </a:ext>
              </a:extLst>
            </p:cNvPr>
            <p:cNvSpPr/>
            <p:nvPr/>
          </p:nvSpPr>
          <p:spPr>
            <a:xfrm>
              <a:off x="3196955" y="2035823"/>
              <a:ext cx="303149" cy="303149"/>
            </a:xfrm>
            <a:prstGeom prst="ellipse">
              <a:avLst/>
            </a:prstGeom>
            <a:solidFill>
              <a:srgbClr val="FFFFFF"/>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Poppins-Regular"/>
                <a:ea typeface="+mn-ea"/>
                <a:cs typeface="Arial"/>
                <a:sym typeface="Arial"/>
              </a:endParaRPr>
            </a:p>
          </p:txBody>
        </p:sp>
      </p:grpSp>
      <p:pic>
        <p:nvPicPr>
          <p:cNvPr id="1026" name="Picture 2" descr="Logo">
            <a:extLst>
              <a:ext uri="{FF2B5EF4-FFF2-40B4-BE49-F238E27FC236}">
                <a16:creationId xmlns:a16="http://schemas.microsoft.com/office/drawing/2014/main" id="{51CD461C-ACCD-D3CA-30AF-99ACCC4C6B29}"/>
              </a:ext>
            </a:extLst>
          </p:cNvPr>
          <p:cNvPicPr>
            <a:picLocks noChangeAspect="1" noChangeArrowheads="1"/>
          </p:cNvPicPr>
          <p:nvPr/>
        </p:nvPicPr>
        <p:blipFill rotWithShape="1">
          <a:blip r:embed="rId45" cstate="print">
            <a:lum bright="70000" contrast="-70000"/>
            <a:extLst>
              <a:ext uri="{BEBA8EAE-BF5A-486C-A8C5-ECC9F3942E4B}">
                <a14:imgProps xmlns:a14="http://schemas.microsoft.com/office/drawing/2010/main">
                  <a14:imgLayer r:embed="rId46">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59329" y="6251259"/>
            <a:ext cx="965465" cy="2406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spired Pet Nutrition">
            <a:extLst>
              <a:ext uri="{FF2B5EF4-FFF2-40B4-BE49-F238E27FC236}">
                <a16:creationId xmlns:a16="http://schemas.microsoft.com/office/drawing/2014/main" id="{6BF4219E-AAAC-3D0F-2694-22F62DDB516E}"/>
              </a:ext>
            </a:extLst>
          </p:cNvPr>
          <p:cNvPicPr>
            <a:picLocks noChangeAspect="1" noChangeArrowheads="1"/>
          </p:cNvPicPr>
          <p:nvPr/>
        </p:nvPicPr>
        <p:blipFill rotWithShape="1">
          <a:blip r:embed="rId47" cstate="print">
            <a:extLst>
              <a:ext uri="{28A0092B-C50C-407E-A947-70E740481C1C}">
                <a14:useLocalDpi xmlns:a14="http://schemas.microsoft.com/office/drawing/2010/main" val="0"/>
              </a:ext>
            </a:extLst>
          </a:blip>
          <a:srcRect r="44573"/>
          <a:stretch>
            <a:fillRect/>
          </a:stretch>
        </p:blipFill>
        <p:spPr bwMode="auto">
          <a:xfrm>
            <a:off x="1802228" y="6128833"/>
            <a:ext cx="498577" cy="4002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85D9FBB-E738-70FE-25FB-F9850ACC2B32}"/>
              </a:ext>
            </a:extLst>
          </p:cNvPr>
          <p:cNvPicPr>
            <a:picLocks noChangeAspect="1"/>
          </p:cNvPicPr>
          <p:nvPr/>
        </p:nvPicPr>
        <p:blipFill>
          <a:blip r:embed="rId48">
            <a:lum bright="70000" contrast="-70000"/>
            <a:extLst>
              <a:ext uri="{BEBA8EAE-BF5A-486C-A8C5-ECC9F3942E4B}">
                <a14:imgProps xmlns:a14="http://schemas.microsoft.com/office/drawing/2010/main">
                  <a14:imgLayer r:embed="rId49">
                    <a14:imgEffect>
                      <a14:colorTemperature colorTemp="1500"/>
                    </a14:imgEffect>
                    <a14:imgEffect>
                      <a14:saturation sat="0"/>
                    </a14:imgEffect>
                  </a14:imgLayer>
                </a14:imgProps>
              </a:ext>
            </a:extLst>
          </a:blip>
          <a:stretch>
            <a:fillRect/>
          </a:stretch>
        </p:blipFill>
        <p:spPr>
          <a:xfrm>
            <a:off x="3920571" y="6212008"/>
            <a:ext cx="1190260" cy="178539"/>
          </a:xfrm>
          <a:prstGeom prst="rect">
            <a:avLst/>
          </a:prstGeom>
        </p:spPr>
      </p:pic>
      <p:pic>
        <p:nvPicPr>
          <p:cNvPr id="15" name="Picture 14">
            <a:extLst>
              <a:ext uri="{FF2B5EF4-FFF2-40B4-BE49-F238E27FC236}">
                <a16:creationId xmlns:a16="http://schemas.microsoft.com/office/drawing/2014/main" id="{D5B52ADD-12FC-5E92-2DE8-60BBB31C8388}"/>
              </a:ext>
            </a:extLst>
          </p:cNvPr>
          <p:cNvPicPr>
            <a:picLocks noChangeAspect="1"/>
          </p:cNvPicPr>
          <p:nvPr/>
        </p:nvPicPr>
        <p:blipFill>
          <a:blip r:embed="rId50"/>
          <a:stretch>
            <a:fillRect/>
          </a:stretch>
        </p:blipFill>
        <p:spPr>
          <a:xfrm>
            <a:off x="2504233" y="5529645"/>
            <a:ext cx="1439329" cy="1439329"/>
          </a:xfrm>
          <a:prstGeom prst="rect">
            <a:avLst/>
          </a:prstGeom>
        </p:spPr>
      </p:pic>
      <p:sp>
        <p:nvSpPr>
          <p:cNvPr id="16" name="Google Shape;5153;g280bae9ad91_0_1103">
            <a:extLst>
              <a:ext uri="{FF2B5EF4-FFF2-40B4-BE49-F238E27FC236}">
                <a16:creationId xmlns:a16="http://schemas.microsoft.com/office/drawing/2014/main" id="{A753286F-7F0B-3275-ECA7-FA328B36A8AE}"/>
              </a:ext>
            </a:extLst>
          </p:cNvPr>
          <p:cNvSpPr/>
          <p:nvPr/>
        </p:nvSpPr>
        <p:spPr>
          <a:xfrm>
            <a:off x="5233163" y="2023363"/>
            <a:ext cx="184400" cy="184400"/>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108000" tIns="72000" rIns="108000" bIns="72000" anchor="ctr" anchorCtr="0">
            <a:noAutofit/>
          </a:bodyPr>
          <a:lstStyle/>
          <a:p>
            <a:pPr marL="0" marR="0" lvl="0" indent="0" algn="ctr" defTabSz="121911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FFFFFF"/>
              </a:solidFill>
              <a:effectLst/>
              <a:uLnTx/>
              <a:uFillTx/>
              <a:latin typeface="Poppins" pitchFamily="2" charset="77"/>
              <a:ea typeface="+mn-ea"/>
              <a:cs typeface="Poppins" pitchFamily="2" charset="77"/>
              <a:sym typeface="Arial"/>
            </a:endParaRPr>
          </a:p>
        </p:txBody>
      </p:sp>
      <p:sp>
        <p:nvSpPr>
          <p:cNvPr id="17" name="Google Shape;5154;g280bae9ad91_0_1103">
            <a:extLst>
              <a:ext uri="{FF2B5EF4-FFF2-40B4-BE49-F238E27FC236}">
                <a16:creationId xmlns:a16="http://schemas.microsoft.com/office/drawing/2014/main" id="{4CF15B59-C072-0F50-33E3-FA764B315F1F}"/>
              </a:ext>
            </a:extLst>
          </p:cNvPr>
          <p:cNvSpPr txBox="1"/>
          <p:nvPr/>
        </p:nvSpPr>
        <p:spPr>
          <a:xfrm>
            <a:off x="5551835" y="1763145"/>
            <a:ext cx="6130000" cy="686919"/>
          </a:xfrm>
          <a:prstGeom prst="rect">
            <a:avLst/>
          </a:prstGeom>
          <a:noFill/>
          <a:ln>
            <a:noFill/>
          </a:ln>
        </p:spPr>
        <p:txBody>
          <a:bodyPr spcFirstLastPara="1" wrap="square" lIns="0" tIns="0" rIns="0" bIns="0" anchor="ctr" anchorCtr="0">
            <a:spAutoFit/>
          </a:bodyPr>
          <a:lstStyle/>
          <a:p>
            <a:pPr marL="0" marR="0" lvl="0" indent="0" algn="l" defTabSz="914354" rtl="0" eaLnBrk="1" fontAlgn="auto" latinLnBrk="0" hangingPunct="1">
              <a:lnSpc>
                <a:spcPct val="124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Poppins" pitchFamily="2" charset="77"/>
                <a:ea typeface="+mn-ea"/>
                <a:cs typeface="Poppins" pitchFamily="2" charset="77"/>
                <a:sym typeface="Arial"/>
              </a:rPr>
              <a:t>OFI </a:t>
            </a:r>
            <a:r>
              <a:rPr kumimoji="0" lang="en-US" sz="1200" b="0" i="0" u="none" strike="noStrike" kern="1200" cap="none" spc="0" normalizeH="0" baseline="0" noProof="0">
                <a:ln>
                  <a:noFill/>
                </a:ln>
                <a:solidFill>
                  <a:srgbClr val="FFFFFF"/>
                </a:solidFill>
                <a:effectLst/>
                <a:uLnTx/>
                <a:uFillTx/>
                <a:latin typeface="Poppins" pitchFamily="2" charset="77"/>
                <a:ea typeface="+mn-ea"/>
                <a:cs typeface="Poppins" pitchFamily="2" charset="77"/>
                <a:sym typeface="Arial"/>
              </a:rPr>
              <a:t>is global leader in process mining services, and offers process mining and automation services for implementation, support and value realization, end-to-end, with 170+ people around the globe. </a:t>
            </a:r>
            <a:endParaRPr kumimoji="0" lang="en-US" sz="1200" b="1" i="0" u="none" strike="noStrike" kern="1200" cap="none" spc="0" normalizeH="0" baseline="0" noProof="0">
              <a:ln>
                <a:noFill/>
              </a:ln>
              <a:solidFill>
                <a:srgbClr val="FFFFFF"/>
              </a:solidFill>
              <a:effectLst/>
              <a:uLnTx/>
              <a:uFillTx/>
              <a:latin typeface="Poppins" pitchFamily="2" charset="77"/>
              <a:ea typeface="+mn-ea"/>
              <a:cs typeface="Poppins" pitchFamily="2" charset="77"/>
              <a:sym typeface="Arial"/>
            </a:endParaRPr>
          </a:p>
        </p:txBody>
      </p:sp>
      <p:sp>
        <p:nvSpPr>
          <p:cNvPr id="18" name="Google Shape;5156;g280bae9ad91_0_1103">
            <a:extLst>
              <a:ext uri="{FF2B5EF4-FFF2-40B4-BE49-F238E27FC236}">
                <a16:creationId xmlns:a16="http://schemas.microsoft.com/office/drawing/2014/main" id="{CCCA3BBF-8301-DAEF-E21A-21B0ED19F6FC}"/>
              </a:ext>
            </a:extLst>
          </p:cNvPr>
          <p:cNvSpPr txBox="1"/>
          <p:nvPr/>
        </p:nvSpPr>
        <p:spPr>
          <a:xfrm>
            <a:off x="5551835" y="2673527"/>
            <a:ext cx="6130000" cy="457946"/>
          </a:xfrm>
          <a:prstGeom prst="rect">
            <a:avLst/>
          </a:prstGeom>
          <a:noFill/>
          <a:ln>
            <a:noFill/>
          </a:ln>
        </p:spPr>
        <p:txBody>
          <a:bodyPr spcFirstLastPara="1" wrap="square" lIns="0" tIns="0" rIns="0" bIns="0" anchor="ctr" anchorCtr="0">
            <a:spAutoFit/>
          </a:bodyPr>
          <a:lstStyle/>
          <a:p>
            <a:pPr lvl="0" defTabSz="914354">
              <a:lnSpc>
                <a:spcPct val="124000"/>
              </a:lnSpc>
              <a:defRPr/>
            </a:pPr>
            <a:r>
              <a:rPr lang="en-US" sz="1200">
                <a:solidFill>
                  <a:srgbClr val="FFFFFF"/>
                </a:solidFill>
                <a:latin typeface="Poppins" pitchFamily="2" charset="77"/>
                <a:cs typeface="Poppins" pitchFamily="2" charset="77"/>
                <a:sym typeface="Arial"/>
              </a:rPr>
              <a:t>Our commitment to excellence and innovation has earned us the prestigious title of </a:t>
            </a:r>
            <a:r>
              <a:rPr lang="en-US" sz="1200" b="1" err="1">
                <a:solidFill>
                  <a:srgbClr val="FFFFFF"/>
                </a:solidFill>
                <a:latin typeface="Poppins" pitchFamily="2" charset="77"/>
                <a:cs typeface="Poppins" pitchFamily="2" charset="77"/>
                <a:sym typeface="Arial"/>
              </a:rPr>
              <a:t>Celonis</a:t>
            </a:r>
            <a:r>
              <a:rPr lang="en-US" sz="1200" b="1">
                <a:solidFill>
                  <a:srgbClr val="FFFFFF"/>
                </a:solidFill>
                <a:latin typeface="Poppins" pitchFamily="2" charset="77"/>
                <a:cs typeface="Poppins" pitchFamily="2" charset="77"/>
                <a:sym typeface="Arial"/>
              </a:rPr>
              <a:t> Partner of the Year </a:t>
            </a:r>
            <a:r>
              <a:rPr lang="en-US" sz="1200">
                <a:solidFill>
                  <a:srgbClr val="FFFFFF"/>
                </a:solidFill>
                <a:latin typeface="Poppins" pitchFamily="2" charset="77"/>
                <a:cs typeface="Poppins" pitchFamily="2" charset="77"/>
                <a:sym typeface="Arial"/>
              </a:rPr>
              <a:t>2023</a:t>
            </a:r>
            <a:endParaRPr kumimoji="0" lang="en-US" sz="1200" b="0" i="0" u="none" strike="noStrike" kern="1200" cap="none" spc="0" normalizeH="0" baseline="0" noProof="0">
              <a:ln>
                <a:noFill/>
              </a:ln>
              <a:solidFill>
                <a:srgbClr val="FFFFFF"/>
              </a:solidFill>
              <a:effectLst/>
              <a:uLnTx/>
              <a:uFillTx/>
              <a:latin typeface="Poppins" pitchFamily="2" charset="77"/>
              <a:ea typeface="+mn-ea"/>
              <a:cs typeface="Poppins" pitchFamily="2" charset="77"/>
              <a:sym typeface="Arial"/>
            </a:endParaRPr>
          </a:p>
        </p:txBody>
      </p:sp>
      <p:sp>
        <p:nvSpPr>
          <p:cNvPr id="19" name="Google Shape;5157;g280bae9ad91_0_1103">
            <a:extLst>
              <a:ext uri="{FF2B5EF4-FFF2-40B4-BE49-F238E27FC236}">
                <a16:creationId xmlns:a16="http://schemas.microsoft.com/office/drawing/2014/main" id="{506088AE-B920-4534-0919-BDF18CF4767A}"/>
              </a:ext>
            </a:extLst>
          </p:cNvPr>
          <p:cNvSpPr/>
          <p:nvPr/>
        </p:nvSpPr>
        <p:spPr>
          <a:xfrm>
            <a:off x="5233163" y="2764139"/>
            <a:ext cx="184400" cy="184400"/>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108000" tIns="72000" rIns="108000" bIns="72000" anchor="ctr" anchorCtr="0">
            <a:noAutofit/>
          </a:bodyPr>
          <a:lstStyle/>
          <a:p>
            <a:pPr marL="0" marR="0" lvl="0" indent="0" algn="ctr" defTabSz="121911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FFFFFF"/>
              </a:solidFill>
              <a:effectLst/>
              <a:uLnTx/>
              <a:uFillTx/>
              <a:latin typeface="Poppins" pitchFamily="2" charset="77"/>
              <a:ea typeface="+mn-ea"/>
              <a:cs typeface="Poppins" pitchFamily="2" charset="77"/>
              <a:sym typeface="Arial"/>
            </a:endParaRPr>
          </a:p>
        </p:txBody>
      </p:sp>
      <p:sp>
        <p:nvSpPr>
          <p:cNvPr id="4" name="Rectangle 3">
            <a:extLst>
              <a:ext uri="{FF2B5EF4-FFF2-40B4-BE49-F238E27FC236}">
                <a16:creationId xmlns:a16="http://schemas.microsoft.com/office/drawing/2014/main" id="{2269EE93-2C06-5163-AF56-EEEC47B0C4CD}"/>
              </a:ext>
            </a:extLst>
          </p:cNvPr>
          <p:cNvSpPr/>
          <p:nvPr/>
        </p:nvSpPr>
        <p:spPr>
          <a:xfrm>
            <a:off x="10820400" y="152400"/>
            <a:ext cx="1194777" cy="100983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NL" sz="1200" b="0" i="0" u="none" strike="noStrike" kern="0" cap="none" spc="0" normalizeH="0" baseline="0" noProof="0">
              <a:ln>
                <a:noFill/>
              </a:ln>
              <a:solidFill>
                <a:srgbClr val="FFFFFF"/>
              </a:solidFill>
              <a:effectLst/>
              <a:uLnTx/>
              <a:uFillTx/>
              <a:latin typeface="Poppins"/>
              <a:ea typeface="+mn-ea"/>
              <a:cs typeface="+mn-cs"/>
            </a:endParaRPr>
          </a:p>
        </p:txBody>
      </p:sp>
    </p:spTree>
    <p:extLst>
      <p:ext uri="{BB962C8B-B14F-4D97-AF65-F5344CB8AC3E}">
        <p14:creationId xmlns:p14="http://schemas.microsoft.com/office/powerpoint/2010/main" val="695301625"/>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75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75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75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76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77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5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46"/>
        <p:cNvGrpSpPr/>
        <p:nvPr/>
      </p:nvGrpSpPr>
      <p:grpSpPr>
        <a:xfrm>
          <a:off x="0" y="0"/>
          <a:ext cx="0" cy="0"/>
          <a:chOff x="0" y="0"/>
          <a:chExt cx="0" cy="0"/>
        </a:xfrm>
      </p:grpSpPr>
      <p:sp>
        <p:nvSpPr>
          <p:cNvPr id="9647" name="Google Shape;9647;p227"/>
          <p:cNvSpPr txBox="1">
            <a:spLocks noGrp="1"/>
          </p:cNvSpPr>
          <p:nvPr>
            <p:ph type="title"/>
          </p:nvPr>
        </p:nvSpPr>
        <p:spPr>
          <a:prstGeom prst="rect">
            <a:avLst/>
          </a:prstGeom>
          <a:noFill/>
          <a:ln>
            <a:noFill/>
          </a:ln>
        </p:spPr>
        <p:txBody>
          <a:bodyPr spcFirstLastPara="1" wrap="square" lIns="0" tIns="45700" rIns="0" bIns="0" anchor="b" anchorCtr="0">
            <a:noAutofit/>
          </a:bodyPr>
          <a:lstStyle/>
          <a:p>
            <a:pPr marL="0" lvl="0" indent="0" algn="l" rtl="0">
              <a:lnSpc>
                <a:spcPct val="80000"/>
              </a:lnSpc>
              <a:spcBef>
                <a:spcPts val="0"/>
              </a:spcBef>
              <a:spcAft>
                <a:spcPts val="0"/>
              </a:spcAft>
              <a:buClr>
                <a:schemeClr val="dk1"/>
              </a:buClr>
              <a:buSzPts val="3600"/>
              <a:buFont typeface="Play"/>
              <a:buNone/>
            </a:pPr>
            <a:r>
              <a:rPr lang="es-CO" sz="2400" b="1">
                <a:latin typeface="Poppins" panose="00000500000000000000" pitchFamily="2" charset="0"/>
                <a:cs typeface="Poppins" panose="00000500000000000000" pitchFamily="2" charset="0"/>
              </a:rPr>
              <a:t>Our capabilities</a:t>
            </a:r>
            <a:endParaRPr lang="es-CO" sz="2400"/>
          </a:p>
        </p:txBody>
      </p:sp>
      <p:sp>
        <p:nvSpPr>
          <p:cNvPr id="9649" name="Google Shape;9649;p227"/>
          <p:cNvSpPr/>
          <p:nvPr/>
        </p:nvSpPr>
        <p:spPr>
          <a:xfrm>
            <a:off x="8717229" y="989595"/>
            <a:ext cx="3235568" cy="259045"/>
          </a:xfrm>
          <a:prstGeom prst="rect">
            <a:avLst/>
          </a:prstGeom>
          <a:noFill/>
          <a:ln>
            <a:noFill/>
          </a:ln>
        </p:spPr>
        <p:txBody>
          <a:bodyPr spcFirstLastPara="1" wrap="square" lIns="0" tIns="0" rIns="0" bIns="0" anchor="t" anchorCtr="0">
            <a:spAutoFit/>
          </a:bodyPr>
          <a:lstStyle/>
          <a:p>
            <a:pPr marL="12700">
              <a:spcBef>
                <a:spcPts val="100"/>
              </a:spcBef>
            </a:pPr>
            <a:r>
              <a:rPr lang="es-ES" sz="1600" b="1">
                <a:latin typeface="Poppins"/>
                <a:cs typeface="Poppins"/>
              </a:rPr>
              <a:t>Intelligent Automation</a:t>
            </a:r>
          </a:p>
        </p:txBody>
      </p:sp>
      <p:sp>
        <p:nvSpPr>
          <p:cNvPr id="9650" name="Google Shape;9650;p227"/>
          <p:cNvSpPr/>
          <p:nvPr/>
        </p:nvSpPr>
        <p:spPr>
          <a:xfrm>
            <a:off x="322510" y="1001148"/>
            <a:ext cx="3638155" cy="536044"/>
          </a:xfrm>
          <a:prstGeom prst="rect">
            <a:avLst/>
          </a:prstGeom>
          <a:noFill/>
          <a:ln>
            <a:noFill/>
          </a:ln>
        </p:spPr>
        <p:txBody>
          <a:bodyPr spcFirstLastPara="1" wrap="square" lIns="0" tIns="0" rIns="0" bIns="0" anchor="t" anchorCtr="0">
            <a:spAutoFit/>
          </a:bodyPr>
          <a:lstStyle/>
          <a:p>
            <a:r>
              <a:rPr lang="es-ES" sz="1600" b="1">
                <a:latin typeface="Poppins" panose="00000500000000000000" pitchFamily="2" charset="0"/>
                <a:cs typeface="Poppins" panose="00000500000000000000" pitchFamily="2" charset="0"/>
              </a:rPr>
              <a:t>Process Mining</a:t>
            </a:r>
          </a:p>
          <a:p>
            <a:pPr marL="12700">
              <a:lnSpc>
                <a:spcPct val="100000"/>
              </a:lnSpc>
              <a:spcBef>
                <a:spcPts val="100"/>
              </a:spcBef>
            </a:pPr>
            <a:endParaRPr lang="es-ES">
              <a:latin typeface="Aptos" panose="020B0004020202020204"/>
              <a:cs typeface="Poppins"/>
            </a:endParaRPr>
          </a:p>
        </p:txBody>
      </p:sp>
      <p:grpSp>
        <p:nvGrpSpPr>
          <p:cNvPr id="9653" name="Google Shape;9653;p227"/>
          <p:cNvGrpSpPr/>
          <p:nvPr/>
        </p:nvGrpSpPr>
        <p:grpSpPr>
          <a:xfrm>
            <a:off x="6676950" y="1653598"/>
            <a:ext cx="496844" cy="480405"/>
            <a:chOff x="1430338" y="5858510"/>
            <a:chExt cx="522288" cy="522288"/>
          </a:xfrm>
          <a:solidFill>
            <a:schemeClr val="bg1"/>
          </a:solidFill>
        </p:grpSpPr>
        <p:sp>
          <p:nvSpPr>
            <p:cNvPr id="9654" name="Google Shape;9654;p227"/>
            <p:cNvSpPr/>
            <p:nvPr/>
          </p:nvSpPr>
          <p:spPr>
            <a:xfrm>
              <a:off x="1430338" y="5858510"/>
              <a:ext cx="522288" cy="522288"/>
            </a:xfrm>
            <a:custGeom>
              <a:avLst/>
              <a:gdLst/>
              <a:ahLst/>
              <a:cxnLst/>
              <a:rect l="l" t="t" r="r" b="b"/>
              <a:pathLst>
                <a:path w="657" h="657" extrusionOk="0">
                  <a:moveTo>
                    <a:pt x="328" y="657"/>
                  </a:moveTo>
                  <a:lnTo>
                    <a:pt x="328" y="657"/>
                  </a:lnTo>
                  <a:lnTo>
                    <a:pt x="312" y="657"/>
                  </a:lnTo>
                  <a:lnTo>
                    <a:pt x="294" y="656"/>
                  </a:lnTo>
                  <a:lnTo>
                    <a:pt x="278" y="655"/>
                  </a:lnTo>
                  <a:lnTo>
                    <a:pt x="262" y="651"/>
                  </a:lnTo>
                  <a:lnTo>
                    <a:pt x="246" y="648"/>
                  </a:lnTo>
                  <a:lnTo>
                    <a:pt x="231" y="643"/>
                  </a:lnTo>
                  <a:lnTo>
                    <a:pt x="200" y="632"/>
                  </a:lnTo>
                  <a:lnTo>
                    <a:pt x="172" y="618"/>
                  </a:lnTo>
                  <a:lnTo>
                    <a:pt x="145" y="602"/>
                  </a:lnTo>
                  <a:lnTo>
                    <a:pt x="119" y="582"/>
                  </a:lnTo>
                  <a:lnTo>
                    <a:pt x="95" y="562"/>
                  </a:lnTo>
                  <a:lnTo>
                    <a:pt x="75" y="538"/>
                  </a:lnTo>
                  <a:lnTo>
                    <a:pt x="56" y="512"/>
                  </a:lnTo>
                  <a:lnTo>
                    <a:pt x="39" y="485"/>
                  </a:lnTo>
                  <a:lnTo>
                    <a:pt x="25" y="457"/>
                  </a:lnTo>
                  <a:lnTo>
                    <a:pt x="15" y="426"/>
                  </a:lnTo>
                  <a:lnTo>
                    <a:pt x="9" y="411"/>
                  </a:lnTo>
                  <a:lnTo>
                    <a:pt x="6" y="395"/>
                  </a:lnTo>
                  <a:lnTo>
                    <a:pt x="4" y="379"/>
                  </a:lnTo>
                  <a:lnTo>
                    <a:pt x="1" y="363"/>
                  </a:lnTo>
                  <a:lnTo>
                    <a:pt x="0" y="345"/>
                  </a:lnTo>
                  <a:lnTo>
                    <a:pt x="0" y="329"/>
                  </a:lnTo>
                  <a:lnTo>
                    <a:pt x="0" y="329"/>
                  </a:lnTo>
                  <a:lnTo>
                    <a:pt x="0" y="312"/>
                  </a:lnTo>
                  <a:lnTo>
                    <a:pt x="1" y="296"/>
                  </a:lnTo>
                  <a:lnTo>
                    <a:pt x="4" y="278"/>
                  </a:lnTo>
                  <a:lnTo>
                    <a:pt x="6" y="262"/>
                  </a:lnTo>
                  <a:lnTo>
                    <a:pt x="9" y="247"/>
                  </a:lnTo>
                  <a:lnTo>
                    <a:pt x="15" y="231"/>
                  </a:lnTo>
                  <a:lnTo>
                    <a:pt x="25" y="200"/>
                  </a:lnTo>
                  <a:lnTo>
                    <a:pt x="39" y="172"/>
                  </a:lnTo>
                  <a:lnTo>
                    <a:pt x="56" y="145"/>
                  </a:lnTo>
                  <a:lnTo>
                    <a:pt x="75" y="120"/>
                  </a:lnTo>
                  <a:lnTo>
                    <a:pt x="95" y="97"/>
                  </a:lnTo>
                  <a:lnTo>
                    <a:pt x="119" y="75"/>
                  </a:lnTo>
                  <a:lnTo>
                    <a:pt x="145" y="57"/>
                  </a:lnTo>
                  <a:lnTo>
                    <a:pt x="172" y="39"/>
                  </a:lnTo>
                  <a:lnTo>
                    <a:pt x="200" y="26"/>
                  </a:lnTo>
                  <a:lnTo>
                    <a:pt x="231" y="15"/>
                  </a:lnTo>
                  <a:lnTo>
                    <a:pt x="246" y="11"/>
                  </a:lnTo>
                  <a:lnTo>
                    <a:pt x="262" y="7"/>
                  </a:lnTo>
                  <a:lnTo>
                    <a:pt x="278" y="4"/>
                  </a:lnTo>
                  <a:lnTo>
                    <a:pt x="294" y="1"/>
                  </a:lnTo>
                  <a:lnTo>
                    <a:pt x="312" y="0"/>
                  </a:lnTo>
                  <a:lnTo>
                    <a:pt x="328" y="0"/>
                  </a:lnTo>
                  <a:lnTo>
                    <a:pt x="328" y="0"/>
                  </a:lnTo>
                  <a:lnTo>
                    <a:pt x="345" y="0"/>
                  </a:lnTo>
                  <a:lnTo>
                    <a:pt x="361" y="1"/>
                  </a:lnTo>
                  <a:lnTo>
                    <a:pt x="379" y="4"/>
                  </a:lnTo>
                  <a:lnTo>
                    <a:pt x="395" y="7"/>
                  </a:lnTo>
                  <a:lnTo>
                    <a:pt x="411" y="11"/>
                  </a:lnTo>
                  <a:lnTo>
                    <a:pt x="426" y="15"/>
                  </a:lnTo>
                  <a:lnTo>
                    <a:pt x="457" y="26"/>
                  </a:lnTo>
                  <a:lnTo>
                    <a:pt x="485" y="39"/>
                  </a:lnTo>
                  <a:lnTo>
                    <a:pt x="512" y="57"/>
                  </a:lnTo>
                  <a:lnTo>
                    <a:pt x="537" y="75"/>
                  </a:lnTo>
                  <a:lnTo>
                    <a:pt x="560" y="97"/>
                  </a:lnTo>
                  <a:lnTo>
                    <a:pt x="582" y="120"/>
                  </a:lnTo>
                  <a:lnTo>
                    <a:pt x="601" y="145"/>
                  </a:lnTo>
                  <a:lnTo>
                    <a:pt x="618" y="172"/>
                  </a:lnTo>
                  <a:lnTo>
                    <a:pt x="631" y="200"/>
                  </a:lnTo>
                  <a:lnTo>
                    <a:pt x="642" y="231"/>
                  </a:lnTo>
                  <a:lnTo>
                    <a:pt x="648" y="247"/>
                  </a:lnTo>
                  <a:lnTo>
                    <a:pt x="650" y="262"/>
                  </a:lnTo>
                  <a:lnTo>
                    <a:pt x="653" y="278"/>
                  </a:lnTo>
                  <a:lnTo>
                    <a:pt x="656" y="296"/>
                  </a:lnTo>
                  <a:lnTo>
                    <a:pt x="657" y="312"/>
                  </a:lnTo>
                  <a:lnTo>
                    <a:pt x="657" y="329"/>
                  </a:lnTo>
                  <a:lnTo>
                    <a:pt x="657" y="329"/>
                  </a:lnTo>
                  <a:lnTo>
                    <a:pt x="657" y="345"/>
                  </a:lnTo>
                  <a:lnTo>
                    <a:pt x="656" y="363"/>
                  </a:lnTo>
                  <a:lnTo>
                    <a:pt x="653" y="379"/>
                  </a:lnTo>
                  <a:lnTo>
                    <a:pt x="650" y="395"/>
                  </a:lnTo>
                  <a:lnTo>
                    <a:pt x="648" y="411"/>
                  </a:lnTo>
                  <a:lnTo>
                    <a:pt x="642" y="426"/>
                  </a:lnTo>
                  <a:lnTo>
                    <a:pt x="631" y="457"/>
                  </a:lnTo>
                  <a:lnTo>
                    <a:pt x="618" y="485"/>
                  </a:lnTo>
                  <a:lnTo>
                    <a:pt x="601" y="512"/>
                  </a:lnTo>
                  <a:lnTo>
                    <a:pt x="582" y="538"/>
                  </a:lnTo>
                  <a:lnTo>
                    <a:pt x="560" y="562"/>
                  </a:lnTo>
                  <a:lnTo>
                    <a:pt x="537" y="582"/>
                  </a:lnTo>
                  <a:lnTo>
                    <a:pt x="512" y="602"/>
                  </a:lnTo>
                  <a:lnTo>
                    <a:pt x="485" y="618"/>
                  </a:lnTo>
                  <a:lnTo>
                    <a:pt x="457" y="632"/>
                  </a:lnTo>
                  <a:lnTo>
                    <a:pt x="426" y="643"/>
                  </a:lnTo>
                  <a:lnTo>
                    <a:pt x="411" y="648"/>
                  </a:lnTo>
                  <a:lnTo>
                    <a:pt x="395" y="651"/>
                  </a:lnTo>
                  <a:lnTo>
                    <a:pt x="379" y="655"/>
                  </a:lnTo>
                  <a:lnTo>
                    <a:pt x="361" y="656"/>
                  </a:lnTo>
                  <a:lnTo>
                    <a:pt x="345" y="657"/>
                  </a:lnTo>
                  <a:lnTo>
                    <a:pt x="328" y="657"/>
                  </a:lnTo>
                  <a:lnTo>
                    <a:pt x="328" y="657"/>
                  </a:lnTo>
                  <a:close/>
                  <a:moveTo>
                    <a:pt x="328" y="38"/>
                  </a:moveTo>
                  <a:lnTo>
                    <a:pt x="328" y="38"/>
                  </a:lnTo>
                  <a:lnTo>
                    <a:pt x="298" y="39"/>
                  </a:lnTo>
                  <a:lnTo>
                    <a:pt x="270" y="43"/>
                  </a:lnTo>
                  <a:lnTo>
                    <a:pt x="242" y="51"/>
                  </a:lnTo>
                  <a:lnTo>
                    <a:pt x="215" y="61"/>
                  </a:lnTo>
                  <a:lnTo>
                    <a:pt x="189" y="73"/>
                  </a:lnTo>
                  <a:lnTo>
                    <a:pt x="165" y="87"/>
                  </a:lnTo>
                  <a:lnTo>
                    <a:pt x="144" y="104"/>
                  </a:lnTo>
                  <a:lnTo>
                    <a:pt x="122" y="122"/>
                  </a:lnTo>
                  <a:lnTo>
                    <a:pt x="103" y="144"/>
                  </a:lnTo>
                  <a:lnTo>
                    <a:pt x="87" y="167"/>
                  </a:lnTo>
                  <a:lnTo>
                    <a:pt x="72" y="190"/>
                  </a:lnTo>
                  <a:lnTo>
                    <a:pt x="60" y="215"/>
                  </a:lnTo>
                  <a:lnTo>
                    <a:pt x="49" y="242"/>
                  </a:lnTo>
                  <a:lnTo>
                    <a:pt x="43" y="270"/>
                  </a:lnTo>
                  <a:lnTo>
                    <a:pt x="39" y="300"/>
                  </a:lnTo>
                  <a:lnTo>
                    <a:pt x="37" y="329"/>
                  </a:lnTo>
                  <a:lnTo>
                    <a:pt x="37" y="329"/>
                  </a:lnTo>
                  <a:lnTo>
                    <a:pt x="39" y="359"/>
                  </a:lnTo>
                  <a:lnTo>
                    <a:pt x="43" y="387"/>
                  </a:lnTo>
                  <a:lnTo>
                    <a:pt x="49" y="415"/>
                  </a:lnTo>
                  <a:lnTo>
                    <a:pt x="60" y="442"/>
                  </a:lnTo>
                  <a:lnTo>
                    <a:pt x="72" y="468"/>
                  </a:lnTo>
                  <a:lnTo>
                    <a:pt x="87" y="492"/>
                  </a:lnTo>
                  <a:lnTo>
                    <a:pt x="103" y="513"/>
                  </a:lnTo>
                  <a:lnTo>
                    <a:pt x="122" y="535"/>
                  </a:lnTo>
                  <a:lnTo>
                    <a:pt x="144" y="554"/>
                  </a:lnTo>
                  <a:lnTo>
                    <a:pt x="165" y="570"/>
                  </a:lnTo>
                  <a:lnTo>
                    <a:pt x="189" y="585"/>
                  </a:lnTo>
                  <a:lnTo>
                    <a:pt x="215" y="597"/>
                  </a:lnTo>
                  <a:lnTo>
                    <a:pt x="242" y="608"/>
                  </a:lnTo>
                  <a:lnTo>
                    <a:pt x="270" y="614"/>
                  </a:lnTo>
                  <a:lnTo>
                    <a:pt x="298" y="618"/>
                  </a:lnTo>
                  <a:lnTo>
                    <a:pt x="328" y="620"/>
                  </a:lnTo>
                  <a:lnTo>
                    <a:pt x="328" y="620"/>
                  </a:lnTo>
                  <a:lnTo>
                    <a:pt x="359" y="618"/>
                  </a:lnTo>
                  <a:lnTo>
                    <a:pt x="387" y="614"/>
                  </a:lnTo>
                  <a:lnTo>
                    <a:pt x="415" y="608"/>
                  </a:lnTo>
                  <a:lnTo>
                    <a:pt x="442" y="597"/>
                  </a:lnTo>
                  <a:lnTo>
                    <a:pt x="467" y="585"/>
                  </a:lnTo>
                  <a:lnTo>
                    <a:pt x="492" y="570"/>
                  </a:lnTo>
                  <a:lnTo>
                    <a:pt x="513" y="554"/>
                  </a:lnTo>
                  <a:lnTo>
                    <a:pt x="535" y="535"/>
                  </a:lnTo>
                  <a:lnTo>
                    <a:pt x="553" y="513"/>
                  </a:lnTo>
                  <a:lnTo>
                    <a:pt x="570" y="492"/>
                  </a:lnTo>
                  <a:lnTo>
                    <a:pt x="584" y="468"/>
                  </a:lnTo>
                  <a:lnTo>
                    <a:pt x="596" y="442"/>
                  </a:lnTo>
                  <a:lnTo>
                    <a:pt x="606" y="415"/>
                  </a:lnTo>
                  <a:lnTo>
                    <a:pt x="614" y="387"/>
                  </a:lnTo>
                  <a:lnTo>
                    <a:pt x="618" y="359"/>
                  </a:lnTo>
                  <a:lnTo>
                    <a:pt x="619" y="329"/>
                  </a:lnTo>
                  <a:lnTo>
                    <a:pt x="619" y="329"/>
                  </a:lnTo>
                  <a:lnTo>
                    <a:pt x="618" y="300"/>
                  </a:lnTo>
                  <a:lnTo>
                    <a:pt x="614" y="270"/>
                  </a:lnTo>
                  <a:lnTo>
                    <a:pt x="606" y="242"/>
                  </a:lnTo>
                  <a:lnTo>
                    <a:pt x="596" y="215"/>
                  </a:lnTo>
                  <a:lnTo>
                    <a:pt x="584" y="190"/>
                  </a:lnTo>
                  <a:lnTo>
                    <a:pt x="570" y="167"/>
                  </a:lnTo>
                  <a:lnTo>
                    <a:pt x="553" y="144"/>
                  </a:lnTo>
                  <a:lnTo>
                    <a:pt x="535" y="122"/>
                  </a:lnTo>
                  <a:lnTo>
                    <a:pt x="513" y="104"/>
                  </a:lnTo>
                  <a:lnTo>
                    <a:pt x="492" y="87"/>
                  </a:lnTo>
                  <a:lnTo>
                    <a:pt x="467" y="73"/>
                  </a:lnTo>
                  <a:lnTo>
                    <a:pt x="442" y="61"/>
                  </a:lnTo>
                  <a:lnTo>
                    <a:pt x="415" y="51"/>
                  </a:lnTo>
                  <a:lnTo>
                    <a:pt x="387" y="43"/>
                  </a:lnTo>
                  <a:lnTo>
                    <a:pt x="359" y="39"/>
                  </a:lnTo>
                  <a:lnTo>
                    <a:pt x="328" y="38"/>
                  </a:lnTo>
                  <a:lnTo>
                    <a:pt x="328" y="38"/>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55" name="Google Shape;9655;p227"/>
            <p:cNvSpPr/>
            <p:nvPr/>
          </p:nvSpPr>
          <p:spPr>
            <a:xfrm>
              <a:off x="1638301" y="6013728"/>
              <a:ext cx="182563" cy="17463"/>
            </a:xfrm>
            <a:custGeom>
              <a:avLst/>
              <a:gdLst/>
              <a:ahLst/>
              <a:cxnLst/>
              <a:rect l="l" t="t" r="r" b="b"/>
              <a:pathLst>
                <a:path w="228" h="22" extrusionOk="0">
                  <a:moveTo>
                    <a:pt x="223" y="22"/>
                  </a:moveTo>
                  <a:lnTo>
                    <a:pt x="5" y="22"/>
                  </a:lnTo>
                  <a:lnTo>
                    <a:pt x="5" y="22"/>
                  </a:lnTo>
                  <a:lnTo>
                    <a:pt x="4" y="22"/>
                  </a:lnTo>
                  <a:lnTo>
                    <a:pt x="1" y="21"/>
                  </a:lnTo>
                  <a:lnTo>
                    <a:pt x="0" y="19"/>
                  </a:lnTo>
                  <a:lnTo>
                    <a:pt x="0" y="17"/>
                  </a:lnTo>
                  <a:lnTo>
                    <a:pt x="0" y="6"/>
                  </a:lnTo>
                  <a:lnTo>
                    <a:pt x="0" y="6"/>
                  </a:lnTo>
                  <a:lnTo>
                    <a:pt x="0" y="4"/>
                  </a:lnTo>
                  <a:lnTo>
                    <a:pt x="1" y="2"/>
                  </a:lnTo>
                  <a:lnTo>
                    <a:pt x="4" y="2"/>
                  </a:lnTo>
                  <a:lnTo>
                    <a:pt x="5" y="0"/>
                  </a:lnTo>
                  <a:lnTo>
                    <a:pt x="223" y="0"/>
                  </a:lnTo>
                  <a:lnTo>
                    <a:pt x="223" y="0"/>
                  </a:lnTo>
                  <a:lnTo>
                    <a:pt x="226" y="2"/>
                  </a:lnTo>
                  <a:lnTo>
                    <a:pt x="227" y="2"/>
                  </a:lnTo>
                  <a:lnTo>
                    <a:pt x="228" y="4"/>
                  </a:lnTo>
                  <a:lnTo>
                    <a:pt x="228" y="6"/>
                  </a:lnTo>
                  <a:lnTo>
                    <a:pt x="228" y="17"/>
                  </a:lnTo>
                  <a:lnTo>
                    <a:pt x="228" y="17"/>
                  </a:lnTo>
                  <a:lnTo>
                    <a:pt x="228" y="19"/>
                  </a:lnTo>
                  <a:lnTo>
                    <a:pt x="227" y="21"/>
                  </a:lnTo>
                  <a:lnTo>
                    <a:pt x="226" y="22"/>
                  </a:lnTo>
                  <a:lnTo>
                    <a:pt x="223" y="22"/>
                  </a:lnTo>
                  <a:lnTo>
                    <a:pt x="223" y="22"/>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56" name="Google Shape;9656;p227"/>
            <p:cNvSpPr/>
            <p:nvPr/>
          </p:nvSpPr>
          <p:spPr>
            <a:xfrm>
              <a:off x="1638301" y="6101042"/>
              <a:ext cx="182563" cy="15875"/>
            </a:xfrm>
            <a:custGeom>
              <a:avLst/>
              <a:gdLst/>
              <a:ahLst/>
              <a:cxnLst/>
              <a:rect l="l" t="t" r="r" b="b"/>
              <a:pathLst>
                <a:path w="228" h="22" extrusionOk="0">
                  <a:moveTo>
                    <a:pt x="223" y="22"/>
                  </a:moveTo>
                  <a:lnTo>
                    <a:pt x="5" y="22"/>
                  </a:lnTo>
                  <a:lnTo>
                    <a:pt x="5" y="22"/>
                  </a:lnTo>
                  <a:lnTo>
                    <a:pt x="4" y="22"/>
                  </a:lnTo>
                  <a:lnTo>
                    <a:pt x="1" y="20"/>
                  </a:lnTo>
                  <a:lnTo>
                    <a:pt x="0" y="19"/>
                  </a:lnTo>
                  <a:lnTo>
                    <a:pt x="0" y="16"/>
                  </a:lnTo>
                  <a:lnTo>
                    <a:pt x="0" y="6"/>
                  </a:lnTo>
                  <a:lnTo>
                    <a:pt x="0" y="6"/>
                  </a:lnTo>
                  <a:lnTo>
                    <a:pt x="0" y="4"/>
                  </a:lnTo>
                  <a:lnTo>
                    <a:pt x="1" y="2"/>
                  </a:lnTo>
                  <a:lnTo>
                    <a:pt x="4" y="0"/>
                  </a:lnTo>
                  <a:lnTo>
                    <a:pt x="5" y="0"/>
                  </a:lnTo>
                  <a:lnTo>
                    <a:pt x="223" y="0"/>
                  </a:lnTo>
                  <a:lnTo>
                    <a:pt x="223" y="0"/>
                  </a:lnTo>
                  <a:lnTo>
                    <a:pt x="226" y="0"/>
                  </a:lnTo>
                  <a:lnTo>
                    <a:pt x="227" y="2"/>
                  </a:lnTo>
                  <a:lnTo>
                    <a:pt x="228" y="4"/>
                  </a:lnTo>
                  <a:lnTo>
                    <a:pt x="228" y="6"/>
                  </a:lnTo>
                  <a:lnTo>
                    <a:pt x="228" y="16"/>
                  </a:lnTo>
                  <a:lnTo>
                    <a:pt x="228" y="16"/>
                  </a:lnTo>
                  <a:lnTo>
                    <a:pt x="228" y="19"/>
                  </a:lnTo>
                  <a:lnTo>
                    <a:pt x="227" y="20"/>
                  </a:lnTo>
                  <a:lnTo>
                    <a:pt x="226" y="22"/>
                  </a:lnTo>
                  <a:lnTo>
                    <a:pt x="223" y="22"/>
                  </a:lnTo>
                  <a:lnTo>
                    <a:pt x="223" y="22"/>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57" name="Google Shape;9657;p227"/>
            <p:cNvSpPr/>
            <p:nvPr/>
          </p:nvSpPr>
          <p:spPr>
            <a:xfrm>
              <a:off x="1638301" y="6186766"/>
              <a:ext cx="182563" cy="17463"/>
            </a:xfrm>
            <a:custGeom>
              <a:avLst/>
              <a:gdLst/>
              <a:ahLst/>
              <a:cxnLst/>
              <a:rect l="l" t="t" r="r" b="b"/>
              <a:pathLst>
                <a:path w="228" h="22" extrusionOk="0">
                  <a:moveTo>
                    <a:pt x="223" y="22"/>
                  </a:moveTo>
                  <a:lnTo>
                    <a:pt x="5" y="22"/>
                  </a:lnTo>
                  <a:lnTo>
                    <a:pt x="5" y="22"/>
                  </a:lnTo>
                  <a:lnTo>
                    <a:pt x="4" y="22"/>
                  </a:lnTo>
                  <a:lnTo>
                    <a:pt x="1" y="20"/>
                  </a:lnTo>
                  <a:lnTo>
                    <a:pt x="0" y="19"/>
                  </a:lnTo>
                  <a:lnTo>
                    <a:pt x="0" y="16"/>
                  </a:lnTo>
                  <a:lnTo>
                    <a:pt x="0" y="6"/>
                  </a:lnTo>
                  <a:lnTo>
                    <a:pt x="0" y="6"/>
                  </a:lnTo>
                  <a:lnTo>
                    <a:pt x="0" y="4"/>
                  </a:lnTo>
                  <a:lnTo>
                    <a:pt x="1" y="1"/>
                  </a:lnTo>
                  <a:lnTo>
                    <a:pt x="4" y="0"/>
                  </a:lnTo>
                  <a:lnTo>
                    <a:pt x="5" y="0"/>
                  </a:lnTo>
                  <a:lnTo>
                    <a:pt x="223" y="0"/>
                  </a:lnTo>
                  <a:lnTo>
                    <a:pt x="223" y="0"/>
                  </a:lnTo>
                  <a:lnTo>
                    <a:pt x="226" y="0"/>
                  </a:lnTo>
                  <a:lnTo>
                    <a:pt x="227" y="1"/>
                  </a:lnTo>
                  <a:lnTo>
                    <a:pt x="228" y="4"/>
                  </a:lnTo>
                  <a:lnTo>
                    <a:pt x="228" y="6"/>
                  </a:lnTo>
                  <a:lnTo>
                    <a:pt x="228" y="16"/>
                  </a:lnTo>
                  <a:lnTo>
                    <a:pt x="228" y="16"/>
                  </a:lnTo>
                  <a:lnTo>
                    <a:pt x="228" y="19"/>
                  </a:lnTo>
                  <a:lnTo>
                    <a:pt x="227" y="20"/>
                  </a:lnTo>
                  <a:lnTo>
                    <a:pt x="226" y="22"/>
                  </a:lnTo>
                  <a:lnTo>
                    <a:pt x="223" y="22"/>
                  </a:lnTo>
                  <a:lnTo>
                    <a:pt x="223" y="22"/>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58" name="Google Shape;9658;p227"/>
            <p:cNvSpPr/>
            <p:nvPr/>
          </p:nvSpPr>
          <p:spPr>
            <a:xfrm>
              <a:off x="1570038" y="6002973"/>
              <a:ext cx="36513" cy="58738"/>
            </a:xfrm>
            <a:custGeom>
              <a:avLst/>
              <a:gdLst/>
              <a:ahLst/>
              <a:cxnLst/>
              <a:rect l="l" t="t" r="r" b="b"/>
              <a:pathLst>
                <a:path w="46" h="75" extrusionOk="0">
                  <a:moveTo>
                    <a:pt x="0" y="75"/>
                  </a:moveTo>
                  <a:lnTo>
                    <a:pt x="0" y="65"/>
                  </a:lnTo>
                  <a:lnTo>
                    <a:pt x="13" y="64"/>
                  </a:lnTo>
                  <a:lnTo>
                    <a:pt x="13" y="64"/>
                  </a:lnTo>
                  <a:lnTo>
                    <a:pt x="14" y="63"/>
                  </a:lnTo>
                  <a:lnTo>
                    <a:pt x="14" y="61"/>
                  </a:lnTo>
                  <a:lnTo>
                    <a:pt x="14" y="16"/>
                  </a:lnTo>
                  <a:lnTo>
                    <a:pt x="14" y="16"/>
                  </a:lnTo>
                  <a:lnTo>
                    <a:pt x="14" y="14"/>
                  </a:lnTo>
                  <a:lnTo>
                    <a:pt x="13" y="13"/>
                  </a:lnTo>
                  <a:lnTo>
                    <a:pt x="2" y="10"/>
                  </a:lnTo>
                  <a:lnTo>
                    <a:pt x="3" y="0"/>
                  </a:lnTo>
                  <a:lnTo>
                    <a:pt x="34" y="0"/>
                  </a:lnTo>
                  <a:lnTo>
                    <a:pt x="34" y="61"/>
                  </a:lnTo>
                  <a:lnTo>
                    <a:pt x="34" y="61"/>
                  </a:lnTo>
                  <a:lnTo>
                    <a:pt x="34" y="63"/>
                  </a:lnTo>
                  <a:lnTo>
                    <a:pt x="35" y="64"/>
                  </a:lnTo>
                  <a:lnTo>
                    <a:pt x="46" y="65"/>
                  </a:lnTo>
                  <a:lnTo>
                    <a:pt x="46" y="75"/>
                  </a:lnTo>
                  <a:lnTo>
                    <a:pt x="0" y="75"/>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rgbClr val="FFFFFF"/>
                </a:solidFill>
                <a:latin typeface="Open Sans"/>
                <a:ea typeface="Open Sans"/>
                <a:cs typeface="Open Sans"/>
                <a:sym typeface="Open Sans"/>
              </a:endParaRPr>
            </a:p>
          </p:txBody>
        </p:sp>
        <p:sp>
          <p:nvSpPr>
            <p:cNvPr id="9659" name="Google Shape;9659;p227"/>
            <p:cNvSpPr/>
            <p:nvPr/>
          </p:nvSpPr>
          <p:spPr>
            <a:xfrm>
              <a:off x="1563688" y="6088698"/>
              <a:ext cx="49213" cy="60325"/>
            </a:xfrm>
            <a:custGeom>
              <a:avLst/>
              <a:gdLst/>
              <a:ahLst/>
              <a:cxnLst/>
              <a:rect l="l" t="t" r="r" b="b"/>
              <a:pathLst>
                <a:path w="60" h="77" extrusionOk="0">
                  <a:moveTo>
                    <a:pt x="0" y="77"/>
                  </a:moveTo>
                  <a:lnTo>
                    <a:pt x="0" y="65"/>
                  </a:lnTo>
                  <a:lnTo>
                    <a:pt x="17" y="47"/>
                  </a:lnTo>
                  <a:lnTo>
                    <a:pt x="17" y="47"/>
                  </a:lnTo>
                  <a:lnTo>
                    <a:pt x="32" y="33"/>
                  </a:lnTo>
                  <a:lnTo>
                    <a:pt x="35" y="27"/>
                  </a:lnTo>
                  <a:lnTo>
                    <a:pt x="36" y="22"/>
                  </a:lnTo>
                  <a:lnTo>
                    <a:pt x="36" y="22"/>
                  </a:lnTo>
                  <a:lnTo>
                    <a:pt x="36" y="19"/>
                  </a:lnTo>
                  <a:lnTo>
                    <a:pt x="35" y="17"/>
                  </a:lnTo>
                  <a:lnTo>
                    <a:pt x="32" y="15"/>
                  </a:lnTo>
                  <a:lnTo>
                    <a:pt x="27" y="14"/>
                  </a:lnTo>
                  <a:lnTo>
                    <a:pt x="27" y="14"/>
                  </a:lnTo>
                  <a:lnTo>
                    <a:pt x="23" y="14"/>
                  </a:lnTo>
                  <a:lnTo>
                    <a:pt x="20" y="17"/>
                  </a:lnTo>
                  <a:lnTo>
                    <a:pt x="17" y="19"/>
                  </a:lnTo>
                  <a:lnTo>
                    <a:pt x="17" y="26"/>
                  </a:lnTo>
                  <a:lnTo>
                    <a:pt x="0" y="25"/>
                  </a:lnTo>
                  <a:lnTo>
                    <a:pt x="0" y="25"/>
                  </a:lnTo>
                  <a:lnTo>
                    <a:pt x="0" y="17"/>
                  </a:lnTo>
                  <a:lnTo>
                    <a:pt x="2" y="11"/>
                  </a:lnTo>
                  <a:lnTo>
                    <a:pt x="5" y="7"/>
                  </a:lnTo>
                  <a:lnTo>
                    <a:pt x="9" y="4"/>
                  </a:lnTo>
                  <a:lnTo>
                    <a:pt x="13" y="2"/>
                  </a:lnTo>
                  <a:lnTo>
                    <a:pt x="19" y="0"/>
                  </a:lnTo>
                  <a:lnTo>
                    <a:pt x="29" y="0"/>
                  </a:lnTo>
                  <a:lnTo>
                    <a:pt x="29" y="0"/>
                  </a:lnTo>
                  <a:lnTo>
                    <a:pt x="36" y="0"/>
                  </a:lnTo>
                  <a:lnTo>
                    <a:pt x="41" y="2"/>
                  </a:lnTo>
                  <a:lnTo>
                    <a:pt x="47" y="3"/>
                  </a:lnTo>
                  <a:lnTo>
                    <a:pt x="49" y="6"/>
                  </a:lnTo>
                  <a:lnTo>
                    <a:pt x="54" y="8"/>
                  </a:lnTo>
                  <a:lnTo>
                    <a:pt x="55" y="12"/>
                  </a:lnTo>
                  <a:lnTo>
                    <a:pt x="56" y="17"/>
                  </a:lnTo>
                  <a:lnTo>
                    <a:pt x="56" y="21"/>
                  </a:lnTo>
                  <a:lnTo>
                    <a:pt x="56" y="21"/>
                  </a:lnTo>
                  <a:lnTo>
                    <a:pt x="55" y="29"/>
                  </a:lnTo>
                  <a:lnTo>
                    <a:pt x="51" y="37"/>
                  </a:lnTo>
                  <a:lnTo>
                    <a:pt x="45" y="43"/>
                  </a:lnTo>
                  <a:lnTo>
                    <a:pt x="39" y="50"/>
                  </a:lnTo>
                  <a:lnTo>
                    <a:pt x="24" y="65"/>
                  </a:lnTo>
                  <a:lnTo>
                    <a:pt x="43" y="65"/>
                  </a:lnTo>
                  <a:lnTo>
                    <a:pt x="43" y="65"/>
                  </a:lnTo>
                  <a:lnTo>
                    <a:pt x="44" y="64"/>
                  </a:lnTo>
                  <a:lnTo>
                    <a:pt x="44" y="62"/>
                  </a:lnTo>
                  <a:lnTo>
                    <a:pt x="47" y="53"/>
                  </a:lnTo>
                  <a:lnTo>
                    <a:pt x="60" y="53"/>
                  </a:lnTo>
                  <a:lnTo>
                    <a:pt x="60" y="77"/>
                  </a:lnTo>
                  <a:lnTo>
                    <a:pt x="0" y="77"/>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60" name="Google Shape;9660;p227"/>
            <p:cNvSpPr/>
            <p:nvPr/>
          </p:nvSpPr>
          <p:spPr>
            <a:xfrm>
              <a:off x="1563688" y="6159778"/>
              <a:ext cx="49214" cy="71438"/>
            </a:xfrm>
            <a:custGeom>
              <a:avLst/>
              <a:gdLst/>
              <a:ahLst/>
              <a:cxnLst/>
              <a:rect l="l" t="t" r="r" b="b"/>
              <a:pathLst>
                <a:path w="64" h="88" extrusionOk="0">
                  <a:moveTo>
                    <a:pt x="46" y="43"/>
                  </a:moveTo>
                  <a:lnTo>
                    <a:pt x="46" y="43"/>
                  </a:lnTo>
                  <a:lnTo>
                    <a:pt x="54" y="45"/>
                  </a:lnTo>
                  <a:lnTo>
                    <a:pt x="60" y="49"/>
                  </a:lnTo>
                  <a:lnTo>
                    <a:pt x="62" y="55"/>
                  </a:lnTo>
                  <a:lnTo>
                    <a:pt x="64" y="63"/>
                  </a:lnTo>
                  <a:lnTo>
                    <a:pt x="64" y="63"/>
                  </a:lnTo>
                  <a:lnTo>
                    <a:pt x="62" y="69"/>
                  </a:lnTo>
                  <a:lnTo>
                    <a:pt x="61" y="73"/>
                  </a:lnTo>
                  <a:lnTo>
                    <a:pt x="58" y="79"/>
                  </a:lnTo>
                  <a:lnTo>
                    <a:pt x="54" y="82"/>
                  </a:lnTo>
                  <a:lnTo>
                    <a:pt x="50" y="84"/>
                  </a:lnTo>
                  <a:lnTo>
                    <a:pt x="45" y="87"/>
                  </a:lnTo>
                  <a:lnTo>
                    <a:pt x="38" y="88"/>
                  </a:lnTo>
                  <a:lnTo>
                    <a:pt x="31" y="88"/>
                  </a:lnTo>
                  <a:lnTo>
                    <a:pt x="31" y="88"/>
                  </a:lnTo>
                  <a:lnTo>
                    <a:pt x="22" y="87"/>
                  </a:lnTo>
                  <a:lnTo>
                    <a:pt x="14" y="84"/>
                  </a:lnTo>
                  <a:lnTo>
                    <a:pt x="6" y="82"/>
                  </a:lnTo>
                  <a:lnTo>
                    <a:pt x="0" y="76"/>
                  </a:lnTo>
                  <a:lnTo>
                    <a:pt x="11" y="64"/>
                  </a:lnTo>
                  <a:lnTo>
                    <a:pt x="11" y="64"/>
                  </a:lnTo>
                  <a:lnTo>
                    <a:pt x="15" y="68"/>
                  </a:lnTo>
                  <a:lnTo>
                    <a:pt x="19" y="71"/>
                  </a:lnTo>
                  <a:lnTo>
                    <a:pt x="25" y="72"/>
                  </a:lnTo>
                  <a:lnTo>
                    <a:pt x="30" y="73"/>
                  </a:lnTo>
                  <a:lnTo>
                    <a:pt x="30" y="73"/>
                  </a:lnTo>
                  <a:lnTo>
                    <a:pt x="35" y="72"/>
                  </a:lnTo>
                  <a:lnTo>
                    <a:pt x="39" y="71"/>
                  </a:lnTo>
                  <a:lnTo>
                    <a:pt x="42" y="67"/>
                  </a:lnTo>
                  <a:lnTo>
                    <a:pt x="43" y="61"/>
                  </a:lnTo>
                  <a:lnTo>
                    <a:pt x="43" y="61"/>
                  </a:lnTo>
                  <a:lnTo>
                    <a:pt x="43" y="56"/>
                  </a:lnTo>
                  <a:lnTo>
                    <a:pt x="41" y="53"/>
                  </a:lnTo>
                  <a:lnTo>
                    <a:pt x="37" y="51"/>
                  </a:lnTo>
                  <a:lnTo>
                    <a:pt x="31" y="51"/>
                  </a:lnTo>
                  <a:lnTo>
                    <a:pt x="31" y="51"/>
                  </a:lnTo>
                  <a:lnTo>
                    <a:pt x="21" y="51"/>
                  </a:lnTo>
                  <a:lnTo>
                    <a:pt x="21" y="39"/>
                  </a:lnTo>
                  <a:lnTo>
                    <a:pt x="27" y="37"/>
                  </a:lnTo>
                  <a:lnTo>
                    <a:pt x="27" y="37"/>
                  </a:lnTo>
                  <a:lnTo>
                    <a:pt x="34" y="36"/>
                  </a:lnTo>
                  <a:lnTo>
                    <a:pt x="38" y="33"/>
                  </a:lnTo>
                  <a:lnTo>
                    <a:pt x="41" y="29"/>
                  </a:lnTo>
                  <a:lnTo>
                    <a:pt x="42" y="24"/>
                  </a:lnTo>
                  <a:lnTo>
                    <a:pt x="42" y="24"/>
                  </a:lnTo>
                  <a:lnTo>
                    <a:pt x="42" y="20"/>
                  </a:lnTo>
                  <a:lnTo>
                    <a:pt x="39" y="17"/>
                  </a:lnTo>
                  <a:lnTo>
                    <a:pt x="37" y="14"/>
                  </a:lnTo>
                  <a:lnTo>
                    <a:pt x="33" y="14"/>
                  </a:lnTo>
                  <a:lnTo>
                    <a:pt x="33" y="14"/>
                  </a:lnTo>
                  <a:lnTo>
                    <a:pt x="27" y="14"/>
                  </a:lnTo>
                  <a:lnTo>
                    <a:pt x="25" y="17"/>
                  </a:lnTo>
                  <a:lnTo>
                    <a:pt x="23" y="20"/>
                  </a:lnTo>
                  <a:lnTo>
                    <a:pt x="22" y="26"/>
                  </a:lnTo>
                  <a:lnTo>
                    <a:pt x="4" y="24"/>
                  </a:lnTo>
                  <a:lnTo>
                    <a:pt x="4" y="24"/>
                  </a:lnTo>
                  <a:lnTo>
                    <a:pt x="4" y="17"/>
                  </a:lnTo>
                  <a:lnTo>
                    <a:pt x="7" y="12"/>
                  </a:lnTo>
                  <a:lnTo>
                    <a:pt x="10" y="8"/>
                  </a:lnTo>
                  <a:lnTo>
                    <a:pt x="14" y="5"/>
                  </a:lnTo>
                  <a:lnTo>
                    <a:pt x="18" y="2"/>
                  </a:lnTo>
                  <a:lnTo>
                    <a:pt x="23" y="1"/>
                  </a:lnTo>
                  <a:lnTo>
                    <a:pt x="34" y="0"/>
                  </a:lnTo>
                  <a:lnTo>
                    <a:pt x="34" y="0"/>
                  </a:lnTo>
                  <a:lnTo>
                    <a:pt x="41" y="1"/>
                  </a:lnTo>
                  <a:lnTo>
                    <a:pt x="46" y="2"/>
                  </a:lnTo>
                  <a:lnTo>
                    <a:pt x="51" y="4"/>
                  </a:lnTo>
                  <a:lnTo>
                    <a:pt x="54" y="6"/>
                  </a:lnTo>
                  <a:lnTo>
                    <a:pt x="58" y="9"/>
                  </a:lnTo>
                  <a:lnTo>
                    <a:pt x="60" y="13"/>
                  </a:lnTo>
                  <a:lnTo>
                    <a:pt x="61" y="17"/>
                  </a:lnTo>
                  <a:lnTo>
                    <a:pt x="61" y="22"/>
                  </a:lnTo>
                  <a:lnTo>
                    <a:pt x="61" y="22"/>
                  </a:lnTo>
                  <a:lnTo>
                    <a:pt x="60" y="29"/>
                  </a:lnTo>
                  <a:lnTo>
                    <a:pt x="57" y="36"/>
                  </a:lnTo>
                  <a:lnTo>
                    <a:pt x="51" y="40"/>
                  </a:lnTo>
                  <a:lnTo>
                    <a:pt x="46" y="43"/>
                  </a:lnTo>
                  <a:lnTo>
                    <a:pt x="46" y="43"/>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grpSp>
        <p:nvGrpSpPr>
          <p:cNvPr id="9661" name="Google Shape;9661;p227"/>
          <p:cNvGrpSpPr/>
          <p:nvPr/>
        </p:nvGrpSpPr>
        <p:grpSpPr>
          <a:xfrm>
            <a:off x="4763582" y="1659350"/>
            <a:ext cx="496844" cy="480405"/>
            <a:chOff x="4951414" y="1663700"/>
            <a:chExt cx="522288" cy="522288"/>
          </a:xfrm>
          <a:solidFill>
            <a:schemeClr val="bg1"/>
          </a:solidFill>
        </p:grpSpPr>
        <p:sp>
          <p:nvSpPr>
            <p:cNvPr id="9662" name="Google Shape;9662;p227"/>
            <p:cNvSpPr/>
            <p:nvPr/>
          </p:nvSpPr>
          <p:spPr>
            <a:xfrm>
              <a:off x="4951414" y="1663700"/>
              <a:ext cx="522288" cy="522288"/>
            </a:xfrm>
            <a:custGeom>
              <a:avLst/>
              <a:gdLst/>
              <a:ahLst/>
              <a:cxnLst/>
              <a:rect l="l" t="t" r="r" b="b"/>
              <a:pathLst>
                <a:path w="658" h="658" extrusionOk="0">
                  <a:moveTo>
                    <a:pt x="329" y="658"/>
                  </a:moveTo>
                  <a:lnTo>
                    <a:pt x="329" y="658"/>
                  </a:lnTo>
                  <a:lnTo>
                    <a:pt x="313" y="657"/>
                  </a:lnTo>
                  <a:lnTo>
                    <a:pt x="295" y="655"/>
                  </a:lnTo>
                  <a:lnTo>
                    <a:pt x="279" y="654"/>
                  </a:lnTo>
                  <a:lnTo>
                    <a:pt x="263" y="651"/>
                  </a:lnTo>
                  <a:lnTo>
                    <a:pt x="247" y="647"/>
                  </a:lnTo>
                  <a:lnTo>
                    <a:pt x="232" y="643"/>
                  </a:lnTo>
                  <a:lnTo>
                    <a:pt x="201" y="631"/>
                  </a:lnTo>
                  <a:lnTo>
                    <a:pt x="173" y="618"/>
                  </a:lnTo>
                  <a:lnTo>
                    <a:pt x="145" y="602"/>
                  </a:lnTo>
                  <a:lnTo>
                    <a:pt x="121" y="583"/>
                  </a:lnTo>
                  <a:lnTo>
                    <a:pt x="96" y="561"/>
                  </a:lnTo>
                  <a:lnTo>
                    <a:pt x="75" y="538"/>
                  </a:lnTo>
                  <a:lnTo>
                    <a:pt x="56" y="513"/>
                  </a:lnTo>
                  <a:lnTo>
                    <a:pt x="40" y="486"/>
                  </a:lnTo>
                  <a:lnTo>
                    <a:pt x="27" y="456"/>
                  </a:lnTo>
                  <a:lnTo>
                    <a:pt x="15" y="427"/>
                  </a:lnTo>
                  <a:lnTo>
                    <a:pt x="10" y="411"/>
                  </a:lnTo>
                  <a:lnTo>
                    <a:pt x="6" y="395"/>
                  </a:lnTo>
                  <a:lnTo>
                    <a:pt x="4" y="379"/>
                  </a:lnTo>
                  <a:lnTo>
                    <a:pt x="2" y="362"/>
                  </a:lnTo>
                  <a:lnTo>
                    <a:pt x="1" y="346"/>
                  </a:lnTo>
                  <a:lnTo>
                    <a:pt x="0" y="329"/>
                  </a:lnTo>
                  <a:lnTo>
                    <a:pt x="0" y="329"/>
                  </a:lnTo>
                  <a:lnTo>
                    <a:pt x="1" y="311"/>
                  </a:lnTo>
                  <a:lnTo>
                    <a:pt x="2" y="295"/>
                  </a:lnTo>
                  <a:lnTo>
                    <a:pt x="4" y="279"/>
                  </a:lnTo>
                  <a:lnTo>
                    <a:pt x="6" y="263"/>
                  </a:lnTo>
                  <a:lnTo>
                    <a:pt x="10" y="247"/>
                  </a:lnTo>
                  <a:lnTo>
                    <a:pt x="15" y="231"/>
                  </a:lnTo>
                  <a:lnTo>
                    <a:pt x="27" y="201"/>
                  </a:lnTo>
                  <a:lnTo>
                    <a:pt x="40" y="172"/>
                  </a:lnTo>
                  <a:lnTo>
                    <a:pt x="56" y="145"/>
                  </a:lnTo>
                  <a:lnTo>
                    <a:pt x="75" y="119"/>
                  </a:lnTo>
                  <a:lnTo>
                    <a:pt x="96" y="96"/>
                  </a:lnTo>
                  <a:lnTo>
                    <a:pt x="121" y="75"/>
                  </a:lnTo>
                  <a:lnTo>
                    <a:pt x="145" y="56"/>
                  </a:lnTo>
                  <a:lnTo>
                    <a:pt x="173" y="40"/>
                  </a:lnTo>
                  <a:lnTo>
                    <a:pt x="201" y="25"/>
                  </a:lnTo>
                  <a:lnTo>
                    <a:pt x="232" y="15"/>
                  </a:lnTo>
                  <a:lnTo>
                    <a:pt x="247" y="11"/>
                  </a:lnTo>
                  <a:lnTo>
                    <a:pt x="263" y="6"/>
                  </a:lnTo>
                  <a:lnTo>
                    <a:pt x="279" y="4"/>
                  </a:lnTo>
                  <a:lnTo>
                    <a:pt x="295" y="1"/>
                  </a:lnTo>
                  <a:lnTo>
                    <a:pt x="313" y="1"/>
                  </a:lnTo>
                  <a:lnTo>
                    <a:pt x="329" y="0"/>
                  </a:lnTo>
                  <a:lnTo>
                    <a:pt x="329" y="0"/>
                  </a:lnTo>
                  <a:lnTo>
                    <a:pt x="346" y="1"/>
                  </a:lnTo>
                  <a:lnTo>
                    <a:pt x="362" y="1"/>
                  </a:lnTo>
                  <a:lnTo>
                    <a:pt x="379" y="4"/>
                  </a:lnTo>
                  <a:lnTo>
                    <a:pt x="396" y="6"/>
                  </a:lnTo>
                  <a:lnTo>
                    <a:pt x="411" y="11"/>
                  </a:lnTo>
                  <a:lnTo>
                    <a:pt x="427" y="15"/>
                  </a:lnTo>
                  <a:lnTo>
                    <a:pt x="456" y="25"/>
                  </a:lnTo>
                  <a:lnTo>
                    <a:pt x="486" y="40"/>
                  </a:lnTo>
                  <a:lnTo>
                    <a:pt x="513" y="56"/>
                  </a:lnTo>
                  <a:lnTo>
                    <a:pt x="538" y="75"/>
                  </a:lnTo>
                  <a:lnTo>
                    <a:pt x="561" y="96"/>
                  </a:lnTo>
                  <a:lnTo>
                    <a:pt x="583" y="119"/>
                  </a:lnTo>
                  <a:lnTo>
                    <a:pt x="601" y="145"/>
                  </a:lnTo>
                  <a:lnTo>
                    <a:pt x="618" y="172"/>
                  </a:lnTo>
                  <a:lnTo>
                    <a:pt x="632" y="201"/>
                  </a:lnTo>
                  <a:lnTo>
                    <a:pt x="643" y="231"/>
                  </a:lnTo>
                  <a:lnTo>
                    <a:pt x="647" y="247"/>
                  </a:lnTo>
                  <a:lnTo>
                    <a:pt x="651" y="263"/>
                  </a:lnTo>
                  <a:lnTo>
                    <a:pt x="654" y="279"/>
                  </a:lnTo>
                  <a:lnTo>
                    <a:pt x="657" y="295"/>
                  </a:lnTo>
                  <a:lnTo>
                    <a:pt x="658" y="311"/>
                  </a:lnTo>
                  <a:lnTo>
                    <a:pt x="658" y="329"/>
                  </a:lnTo>
                  <a:lnTo>
                    <a:pt x="658" y="329"/>
                  </a:lnTo>
                  <a:lnTo>
                    <a:pt x="658" y="346"/>
                  </a:lnTo>
                  <a:lnTo>
                    <a:pt x="657" y="362"/>
                  </a:lnTo>
                  <a:lnTo>
                    <a:pt x="654" y="379"/>
                  </a:lnTo>
                  <a:lnTo>
                    <a:pt x="651" y="395"/>
                  </a:lnTo>
                  <a:lnTo>
                    <a:pt x="647" y="411"/>
                  </a:lnTo>
                  <a:lnTo>
                    <a:pt x="643" y="427"/>
                  </a:lnTo>
                  <a:lnTo>
                    <a:pt x="632" y="456"/>
                  </a:lnTo>
                  <a:lnTo>
                    <a:pt x="618" y="486"/>
                  </a:lnTo>
                  <a:lnTo>
                    <a:pt x="601" y="513"/>
                  </a:lnTo>
                  <a:lnTo>
                    <a:pt x="583" y="538"/>
                  </a:lnTo>
                  <a:lnTo>
                    <a:pt x="561" y="561"/>
                  </a:lnTo>
                  <a:lnTo>
                    <a:pt x="538" y="583"/>
                  </a:lnTo>
                  <a:lnTo>
                    <a:pt x="513" y="602"/>
                  </a:lnTo>
                  <a:lnTo>
                    <a:pt x="486" y="618"/>
                  </a:lnTo>
                  <a:lnTo>
                    <a:pt x="456" y="631"/>
                  </a:lnTo>
                  <a:lnTo>
                    <a:pt x="427" y="643"/>
                  </a:lnTo>
                  <a:lnTo>
                    <a:pt x="411" y="647"/>
                  </a:lnTo>
                  <a:lnTo>
                    <a:pt x="396" y="651"/>
                  </a:lnTo>
                  <a:lnTo>
                    <a:pt x="379" y="654"/>
                  </a:lnTo>
                  <a:lnTo>
                    <a:pt x="362" y="655"/>
                  </a:lnTo>
                  <a:lnTo>
                    <a:pt x="346" y="657"/>
                  </a:lnTo>
                  <a:lnTo>
                    <a:pt x="329" y="658"/>
                  </a:lnTo>
                  <a:lnTo>
                    <a:pt x="329" y="658"/>
                  </a:lnTo>
                  <a:close/>
                  <a:moveTo>
                    <a:pt x="329" y="37"/>
                  </a:moveTo>
                  <a:lnTo>
                    <a:pt x="329" y="37"/>
                  </a:lnTo>
                  <a:lnTo>
                    <a:pt x="299" y="39"/>
                  </a:lnTo>
                  <a:lnTo>
                    <a:pt x="271" y="44"/>
                  </a:lnTo>
                  <a:lnTo>
                    <a:pt x="243" y="51"/>
                  </a:lnTo>
                  <a:lnTo>
                    <a:pt x="216" y="60"/>
                  </a:lnTo>
                  <a:lnTo>
                    <a:pt x="190" y="72"/>
                  </a:lnTo>
                  <a:lnTo>
                    <a:pt x="166" y="87"/>
                  </a:lnTo>
                  <a:lnTo>
                    <a:pt x="143" y="105"/>
                  </a:lnTo>
                  <a:lnTo>
                    <a:pt x="123" y="123"/>
                  </a:lnTo>
                  <a:lnTo>
                    <a:pt x="105" y="143"/>
                  </a:lnTo>
                  <a:lnTo>
                    <a:pt x="88" y="166"/>
                  </a:lnTo>
                  <a:lnTo>
                    <a:pt x="74" y="191"/>
                  </a:lnTo>
                  <a:lnTo>
                    <a:pt x="62" y="216"/>
                  </a:lnTo>
                  <a:lnTo>
                    <a:pt x="51" y="243"/>
                  </a:lnTo>
                  <a:lnTo>
                    <a:pt x="44" y="270"/>
                  </a:lnTo>
                  <a:lnTo>
                    <a:pt x="40" y="299"/>
                  </a:lnTo>
                  <a:lnTo>
                    <a:pt x="37" y="329"/>
                  </a:lnTo>
                  <a:lnTo>
                    <a:pt x="37" y="329"/>
                  </a:lnTo>
                  <a:lnTo>
                    <a:pt x="40" y="358"/>
                  </a:lnTo>
                  <a:lnTo>
                    <a:pt x="44" y="388"/>
                  </a:lnTo>
                  <a:lnTo>
                    <a:pt x="51" y="415"/>
                  </a:lnTo>
                  <a:lnTo>
                    <a:pt x="62" y="442"/>
                  </a:lnTo>
                  <a:lnTo>
                    <a:pt x="74" y="467"/>
                  </a:lnTo>
                  <a:lnTo>
                    <a:pt x="88" y="491"/>
                  </a:lnTo>
                  <a:lnTo>
                    <a:pt x="105" y="514"/>
                  </a:lnTo>
                  <a:lnTo>
                    <a:pt x="123" y="534"/>
                  </a:lnTo>
                  <a:lnTo>
                    <a:pt x="143" y="553"/>
                  </a:lnTo>
                  <a:lnTo>
                    <a:pt x="166" y="571"/>
                  </a:lnTo>
                  <a:lnTo>
                    <a:pt x="190" y="585"/>
                  </a:lnTo>
                  <a:lnTo>
                    <a:pt x="216" y="597"/>
                  </a:lnTo>
                  <a:lnTo>
                    <a:pt x="243" y="607"/>
                  </a:lnTo>
                  <a:lnTo>
                    <a:pt x="271" y="614"/>
                  </a:lnTo>
                  <a:lnTo>
                    <a:pt x="299" y="619"/>
                  </a:lnTo>
                  <a:lnTo>
                    <a:pt x="329" y="620"/>
                  </a:lnTo>
                  <a:lnTo>
                    <a:pt x="329" y="620"/>
                  </a:lnTo>
                  <a:lnTo>
                    <a:pt x="358" y="619"/>
                  </a:lnTo>
                  <a:lnTo>
                    <a:pt x="388" y="614"/>
                  </a:lnTo>
                  <a:lnTo>
                    <a:pt x="416" y="607"/>
                  </a:lnTo>
                  <a:lnTo>
                    <a:pt x="443" y="597"/>
                  </a:lnTo>
                  <a:lnTo>
                    <a:pt x="467" y="585"/>
                  </a:lnTo>
                  <a:lnTo>
                    <a:pt x="491" y="571"/>
                  </a:lnTo>
                  <a:lnTo>
                    <a:pt x="514" y="553"/>
                  </a:lnTo>
                  <a:lnTo>
                    <a:pt x="534" y="534"/>
                  </a:lnTo>
                  <a:lnTo>
                    <a:pt x="553" y="514"/>
                  </a:lnTo>
                  <a:lnTo>
                    <a:pt x="571" y="491"/>
                  </a:lnTo>
                  <a:lnTo>
                    <a:pt x="585" y="467"/>
                  </a:lnTo>
                  <a:lnTo>
                    <a:pt x="597" y="442"/>
                  </a:lnTo>
                  <a:lnTo>
                    <a:pt x="607" y="415"/>
                  </a:lnTo>
                  <a:lnTo>
                    <a:pt x="615" y="388"/>
                  </a:lnTo>
                  <a:lnTo>
                    <a:pt x="619" y="358"/>
                  </a:lnTo>
                  <a:lnTo>
                    <a:pt x="620" y="329"/>
                  </a:lnTo>
                  <a:lnTo>
                    <a:pt x="620" y="329"/>
                  </a:lnTo>
                  <a:lnTo>
                    <a:pt x="619" y="299"/>
                  </a:lnTo>
                  <a:lnTo>
                    <a:pt x="615" y="270"/>
                  </a:lnTo>
                  <a:lnTo>
                    <a:pt x="607" y="243"/>
                  </a:lnTo>
                  <a:lnTo>
                    <a:pt x="597" y="216"/>
                  </a:lnTo>
                  <a:lnTo>
                    <a:pt x="585" y="191"/>
                  </a:lnTo>
                  <a:lnTo>
                    <a:pt x="571" y="166"/>
                  </a:lnTo>
                  <a:lnTo>
                    <a:pt x="553" y="143"/>
                  </a:lnTo>
                  <a:lnTo>
                    <a:pt x="534" y="123"/>
                  </a:lnTo>
                  <a:lnTo>
                    <a:pt x="514" y="105"/>
                  </a:lnTo>
                  <a:lnTo>
                    <a:pt x="491" y="87"/>
                  </a:lnTo>
                  <a:lnTo>
                    <a:pt x="467" y="72"/>
                  </a:lnTo>
                  <a:lnTo>
                    <a:pt x="443" y="60"/>
                  </a:lnTo>
                  <a:lnTo>
                    <a:pt x="416" y="51"/>
                  </a:lnTo>
                  <a:lnTo>
                    <a:pt x="388" y="44"/>
                  </a:lnTo>
                  <a:lnTo>
                    <a:pt x="358" y="39"/>
                  </a:lnTo>
                  <a:lnTo>
                    <a:pt x="329" y="37"/>
                  </a:lnTo>
                  <a:lnTo>
                    <a:pt x="329" y="37"/>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63" name="Google Shape;9663;p227"/>
            <p:cNvSpPr/>
            <p:nvPr/>
          </p:nvSpPr>
          <p:spPr>
            <a:xfrm>
              <a:off x="5172076" y="1911350"/>
              <a:ext cx="61913" cy="100013"/>
            </a:xfrm>
            <a:custGeom>
              <a:avLst/>
              <a:gdLst/>
              <a:ahLst/>
              <a:cxnLst/>
              <a:rect l="l" t="t" r="r" b="b"/>
              <a:pathLst>
                <a:path w="78" h="127" extrusionOk="0">
                  <a:moveTo>
                    <a:pt x="72" y="0"/>
                  </a:moveTo>
                  <a:lnTo>
                    <a:pt x="4" y="0"/>
                  </a:lnTo>
                  <a:lnTo>
                    <a:pt x="4" y="0"/>
                  </a:lnTo>
                  <a:lnTo>
                    <a:pt x="1" y="2"/>
                  </a:lnTo>
                  <a:lnTo>
                    <a:pt x="0" y="6"/>
                  </a:lnTo>
                  <a:lnTo>
                    <a:pt x="0" y="123"/>
                  </a:lnTo>
                  <a:lnTo>
                    <a:pt x="0" y="123"/>
                  </a:lnTo>
                  <a:lnTo>
                    <a:pt x="1" y="125"/>
                  </a:lnTo>
                  <a:lnTo>
                    <a:pt x="4" y="127"/>
                  </a:lnTo>
                  <a:lnTo>
                    <a:pt x="72" y="127"/>
                  </a:lnTo>
                  <a:lnTo>
                    <a:pt x="72" y="127"/>
                  </a:lnTo>
                  <a:lnTo>
                    <a:pt x="76" y="125"/>
                  </a:lnTo>
                  <a:lnTo>
                    <a:pt x="78" y="123"/>
                  </a:lnTo>
                  <a:lnTo>
                    <a:pt x="78" y="6"/>
                  </a:lnTo>
                  <a:lnTo>
                    <a:pt x="78" y="6"/>
                  </a:lnTo>
                  <a:lnTo>
                    <a:pt x="76" y="2"/>
                  </a:lnTo>
                  <a:lnTo>
                    <a:pt x="72" y="0"/>
                  </a:lnTo>
                  <a:lnTo>
                    <a:pt x="72" y="0"/>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64" name="Google Shape;9664;p227"/>
            <p:cNvSpPr/>
            <p:nvPr/>
          </p:nvSpPr>
          <p:spPr>
            <a:xfrm>
              <a:off x="5094288" y="1957388"/>
              <a:ext cx="61913" cy="53975"/>
            </a:xfrm>
            <a:custGeom>
              <a:avLst/>
              <a:gdLst/>
              <a:ahLst/>
              <a:cxnLst/>
              <a:rect l="l" t="t" r="r" b="b"/>
              <a:pathLst>
                <a:path w="78" h="68" extrusionOk="0">
                  <a:moveTo>
                    <a:pt x="74" y="0"/>
                  </a:moveTo>
                  <a:lnTo>
                    <a:pt x="5" y="0"/>
                  </a:lnTo>
                  <a:lnTo>
                    <a:pt x="5" y="0"/>
                  </a:lnTo>
                  <a:lnTo>
                    <a:pt x="1" y="2"/>
                  </a:lnTo>
                  <a:lnTo>
                    <a:pt x="0" y="5"/>
                  </a:lnTo>
                  <a:lnTo>
                    <a:pt x="0" y="64"/>
                  </a:lnTo>
                  <a:lnTo>
                    <a:pt x="0" y="64"/>
                  </a:lnTo>
                  <a:lnTo>
                    <a:pt x="1" y="66"/>
                  </a:lnTo>
                  <a:lnTo>
                    <a:pt x="5" y="68"/>
                  </a:lnTo>
                  <a:lnTo>
                    <a:pt x="74" y="68"/>
                  </a:lnTo>
                  <a:lnTo>
                    <a:pt x="74" y="68"/>
                  </a:lnTo>
                  <a:lnTo>
                    <a:pt x="76" y="66"/>
                  </a:lnTo>
                  <a:lnTo>
                    <a:pt x="78" y="64"/>
                  </a:lnTo>
                  <a:lnTo>
                    <a:pt x="78" y="5"/>
                  </a:lnTo>
                  <a:lnTo>
                    <a:pt x="78" y="5"/>
                  </a:lnTo>
                  <a:lnTo>
                    <a:pt x="76" y="2"/>
                  </a:lnTo>
                  <a:lnTo>
                    <a:pt x="74" y="0"/>
                  </a:lnTo>
                  <a:lnTo>
                    <a:pt x="74" y="0"/>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9665" name="Google Shape;9665;p227"/>
            <p:cNvSpPr/>
            <p:nvPr/>
          </p:nvSpPr>
          <p:spPr>
            <a:xfrm>
              <a:off x="5227638" y="1795463"/>
              <a:ext cx="106363" cy="215900"/>
            </a:xfrm>
            <a:custGeom>
              <a:avLst/>
              <a:gdLst/>
              <a:ahLst/>
              <a:cxnLst/>
              <a:rect l="l" t="t" r="r" b="b"/>
              <a:pathLst>
                <a:path w="136" h="272" extrusionOk="0">
                  <a:moveTo>
                    <a:pt x="135" y="89"/>
                  </a:moveTo>
                  <a:lnTo>
                    <a:pt x="71" y="2"/>
                  </a:lnTo>
                  <a:lnTo>
                    <a:pt x="71" y="2"/>
                  </a:lnTo>
                  <a:lnTo>
                    <a:pt x="70" y="0"/>
                  </a:lnTo>
                  <a:lnTo>
                    <a:pt x="67" y="0"/>
                  </a:lnTo>
                  <a:lnTo>
                    <a:pt x="66" y="0"/>
                  </a:lnTo>
                  <a:lnTo>
                    <a:pt x="63" y="2"/>
                  </a:lnTo>
                  <a:lnTo>
                    <a:pt x="0" y="89"/>
                  </a:lnTo>
                  <a:lnTo>
                    <a:pt x="0" y="89"/>
                  </a:lnTo>
                  <a:lnTo>
                    <a:pt x="0" y="92"/>
                  </a:lnTo>
                  <a:lnTo>
                    <a:pt x="0" y="94"/>
                  </a:lnTo>
                  <a:lnTo>
                    <a:pt x="0" y="94"/>
                  </a:lnTo>
                  <a:lnTo>
                    <a:pt x="2" y="96"/>
                  </a:lnTo>
                  <a:lnTo>
                    <a:pt x="4" y="97"/>
                  </a:lnTo>
                  <a:lnTo>
                    <a:pt x="28" y="97"/>
                  </a:lnTo>
                  <a:lnTo>
                    <a:pt x="28" y="268"/>
                  </a:lnTo>
                  <a:lnTo>
                    <a:pt x="28" y="268"/>
                  </a:lnTo>
                  <a:lnTo>
                    <a:pt x="30" y="270"/>
                  </a:lnTo>
                  <a:lnTo>
                    <a:pt x="34" y="272"/>
                  </a:lnTo>
                  <a:lnTo>
                    <a:pt x="102" y="272"/>
                  </a:lnTo>
                  <a:lnTo>
                    <a:pt x="102" y="272"/>
                  </a:lnTo>
                  <a:lnTo>
                    <a:pt x="105" y="270"/>
                  </a:lnTo>
                  <a:lnTo>
                    <a:pt x="106" y="268"/>
                  </a:lnTo>
                  <a:lnTo>
                    <a:pt x="106" y="97"/>
                  </a:lnTo>
                  <a:lnTo>
                    <a:pt x="131" y="97"/>
                  </a:lnTo>
                  <a:lnTo>
                    <a:pt x="131" y="97"/>
                  </a:lnTo>
                  <a:lnTo>
                    <a:pt x="133" y="96"/>
                  </a:lnTo>
                  <a:lnTo>
                    <a:pt x="136" y="94"/>
                  </a:lnTo>
                  <a:lnTo>
                    <a:pt x="136" y="94"/>
                  </a:lnTo>
                  <a:lnTo>
                    <a:pt x="136" y="92"/>
                  </a:lnTo>
                  <a:lnTo>
                    <a:pt x="135" y="89"/>
                  </a:lnTo>
                  <a:lnTo>
                    <a:pt x="135" y="89"/>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cxnSp>
        <p:nvCxnSpPr>
          <p:cNvPr id="9666" name="Google Shape;9666;p227"/>
          <p:cNvCxnSpPr/>
          <p:nvPr/>
        </p:nvCxnSpPr>
        <p:spPr>
          <a:xfrm rot="10800000">
            <a:off x="3528323" y="1304444"/>
            <a:ext cx="1235291" cy="713694"/>
          </a:xfrm>
          <a:prstGeom prst="straightConnector1">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669" name="Google Shape;9669;p227"/>
          <p:cNvCxnSpPr/>
          <p:nvPr/>
        </p:nvCxnSpPr>
        <p:spPr>
          <a:xfrm flipH="1">
            <a:off x="3468192" y="3889186"/>
            <a:ext cx="801957" cy="493692"/>
          </a:xfrm>
          <a:prstGeom prst="straightConnector1">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670" name="Google Shape;9670;p227"/>
          <p:cNvCxnSpPr/>
          <p:nvPr/>
        </p:nvCxnSpPr>
        <p:spPr>
          <a:xfrm rot="10800000">
            <a:off x="308759" y="4379898"/>
            <a:ext cx="3171731" cy="2981"/>
          </a:xfrm>
          <a:prstGeom prst="straightConnector1">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671" name="Google Shape;9671;p227"/>
          <p:cNvCxnSpPr/>
          <p:nvPr/>
        </p:nvCxnSpPr>
        <p:spPr>
          <a:xfrm rot="10800000">
            <a:off x="320886" y="1304444"/>
            <a:ext cx="3216526" cy="1"/>
          </a:xfrm>
          <a:prstGeom prst="straightConnector1">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672" name="Google Shape;9672;p227"/>
          <p:cNvCxnSpPr/>
          <p:nvPr/>
        </p:nvCxnSpPr>
        <p:spPr>
          <a:xfrm flipH="1">
            <a:off x="7472675" y="1299616"/>
            <a:ext cx="1191389" cy="806970"/>
          </a:xfrm>
          <a:prstGeom prst="straightConnector1">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673" name="Google Shape;9673;p227"/>
          <p:cNvCxnSpPr/>
          <p:nvPr/>
        </p:nvCxnSpPr>
        <p:spPr>
          <a:xfrm rot="10800000">
            <a:off x="7727982" y="3785403"/>
            <a:ext cx="941492" cy="615899"/>
          </a:xfrm>
          <a:prstGeom prst="straightConnector1">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674" name="Google Shape;9674;p227"/>
          <p:cNvCxnSpPr/>
          <p:nvPr/>
        </p:nvCxnSpPr>
        <p:spPr>
          <a:xfrm flipH="1">
            <a:off x="8654142" y="1289114"/>
            <a:ext cx="2986541" cy="14463"/>
          </a:xfrm>
          <a:prstGeom prst="straightConnector1">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675" name="Google Shape;9675;p227"/>
          <p:cNvCxnSpPr/>
          <p:nvPr/>
        </p:nvCxnSpPr>
        <p:spPr>
          <a:xfrm rot="10800000">
            <a:off x="8664064" y="4401302"/>
            <a:ext cx="2800332" cy="1"/>
          </a:xfrm>
          <a:prstGeom prst="straightConnector1">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9676" name="Google Shape;9676;p227"/>
          <p:cNvSpPr txBox="1"/>
          <p:nvPr/>
        </p:nvSpPr>
        <p:spPr>
          <a:xfrm>
            <a:off x="6952681" y="3936237"/>
            <a:ext cx="789883" cy="18466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400"/>
              <a:buFont typeface="Open Sans"/>
              <a:buNone/>
            </a:pPr>
            <a:r>
              <a:rPr lang="en-US" sz="1200" u="none" strike="noStrike" cap="none">
                <a:solidFill>
                  <a:srgbClr val="FFFFFF"/>
                </a:solidFill>
                <a:latin typeface="Poppins Light" pitchFamily="2" charset="77"/>
                <a:ea typeface="Open Sans"/>
                <a:cs typeface="Poppins Light" pitchFamily="2" charset="77"/>
                <a:sym typeface="Open Sans"/>
              </a:rPr>
              <a:t>Pipeline</a:t>
            </a:r>
            <a:endParaRPr sz="800" u="none" strike="noStrike" cap="none">
              <a:solidFill>
                <a:srgbClr val="FFFFFF"/>
              </a:solidFill>
              <a:latin typeface="Poppins Light" pitchFamily="2" charset="77"/>
              <a:ea typeface="Open Sans"/>
              <a:cs typeface="Poppins Light" pitchFamily="2" charset="77"/>
              <a:sym typeface="Open Sans"/>
            </a:endParaRPr>
          </a:p>
        </p:txBody>
      </p:sp>
      <p:sp>
        <p:nvSpPr>
          <p:cNvPr id="9681" name="Google Shape;9681;p227"/>
          <p:cNvSpPr/>
          <p:nvPr/>
        </p:nvSpPr>
        <p:spPr>
          <a:xfrm>
            <a:off x="5166807" y="2350898"/>
            <a:ext cx="1888877" cy="1826380"/>
          </a:xfrm>
          <a:prstGeom prst="ellipse">
            <a:avLst/>
          </a:prstGeom>
          <a:no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i="0" u="none" strike="noStrike" cap="none">
              <a:solidFill>
                <a:srgbClr val="FFFFFF"/>
              </a:solidFill>
              <a:latin typeface="Open Sans"/>
              <a:ea typeface="Open Sans"/>
              <a:cs typeface="Open Sans"/>
              <a:sym typeface="Open Sans"/>
            </a:endParaRPr>
          </a:p>
        </p:txBody>
      </p:sp>
      <p:sp>
        <p:nvSpPr>
          <p:cNvPr id="9682" name="Google Shape;9682;p227"/>
          <p:cNvSpPr/>
          <p:nvPr/>
        </p:nvSpPr>
        <p:spPr>
          <a:xfrm>
            <a:off x="322036" y="4070621"/>
            <a:ext cx="3246101" cy="1059264"/>
          </a:xfrm>
          <a:prstGeom prst="rect">
            <a:avLst/>
          </a:prstGeom>
          <a:noFill/>
          <a:ln>
            <a:noFill/>
          </a:ln>
        </p:spPr>
        <p:txBody>
          <a:bodyPr spcFirstLastPara="1" wrap="square" lIns="0" tIns="0" rIns="0" bIns="0" anchor="t" anchorCtr="0">
            <a:spAutoFit/>
          </a:bodyPr>
          <a:lstStyle/>
          <a:p>
            <a:r>
              <a:rPr lang="es-ES" sz="1600" b="1">
                <a:latin typeface="Poppins" panose="00000500000000000000" pitchFamily="2" charset="0"/>
                <a:cs typeface="Poppins" panose="00000500000000000000" pitchFamily="2" charset="0"/>
              </a:rPr>
              <a:t>Change Management</a:t>
            </a:r>
          </a:p>
          <a:p>
            <a:br>
              <a:rPr lang="en-US"/>
            </a:br>
            <a:endParaRPr lang="en-US"/>
          </a:p>
          <a:p>
            <a:pPr marL="12700">
              <a:lnSpc>
                <a:spcPct val="100000"/>
              </a:lnSpc>
              <a:spcBef>
                <a:spcPts val="105"/>
              </a:spcBef>
            </a:pPr>
            <a:endParaRPr lang="es-ES" sz="1600" b="1">
              <a:latin typeface="Poppins" panose="00000500000000000000" pitchFamily="2" charset="0"/>
              <a:cs typeface="Poppins" panose="00000500000000000000" pitchFamily="2" charset="0"/>
            </a:endParaRPr>
          </a:p>
        </p:txBody>
      </p:sp>
      <p:sp>
        <p:nvSpPr>
          <p:cNvPr id="9683" name="Google Shape;9683;p227"/>
          <p:cNvSpPr/>
          <p:nvPr/>
        </p:nvSpPr>
        <p:spPr>
          <a:xfrm>
            <a:off x="8761297" y="4087320"/>
            <a:ext cx="2557357" cy="1059264"/>
          </a:xfrm>
          <a:prstGeom prst="rect">
            <a:avLst/>
          </a:prstGeom>
          <a:noFill/>
          <a:ln>
            <a:noFill/>
          </a:ln>
        </p:spPr>
        <p:txBody>
          <a:bodyPr spcFirstLastPara="1" wrap="square" lIns="0" tIns="0" rIns="0" bIns="0" anchor="t" anchorCtr="0">
            <a:spAutoFit/>
          </a:bodyPr>
          <a:lstStyle/>
          <a:p>
            <a:r>
              <a:rPr lang="es-CO" sz="1600" b="1">
                <a:latin typeface="Poppins" panose="00000500000000000000" pitchFamily="2" charset="0"/>
                <a:cs typeface="Poppins" panose="00000500000000000000" pitchFamily="2" charset="0"/>
              </a:rPr>
              <a:t>Value Consulting</a:t>
            </a:r>
            <a:endParaRPr lang="es-ES" sz="1600" b="1">
              <a:latin typeface="Poppins" panose="00000500000000000000" pitchFamily="2" charset="0"/>
              <a:cs typeface="Poppins" panose="00000500000000000000" pitchFamily="2" charset="0"/>
            </a:endParaRPr>
          </a:p>
          <a:p>
            <a:br>
              <a:rPr lang="en-US"/>
            </a:br>
            <a:endParaRPr lang="en-US"/>
          </a:p>
          <a:p>
            <a:pPr marL="12700">
              <a:lnSpc>
                <a:spcPct val="100000"/>
              </a:lnSpc>
              <a:spcBef>
                <a:spcPts val="105"/>
              </a:spcBef>
            </a:pPr>
            <a:endParaRPr lang="es-CO" sz="1600" b="1">
              <a:latin typeface="Poppins" panose="00000500000000000000" pitchFamily="2" charset="0"/>
              <a:cs typeface="Poppins" panose="00000500000000000000" pitchFamily="2" charset="0"/>
            </a:endParaRPr>
          </a:p>
        </p:txBody>
      </p:sp>
      <p:sp>
        <p:nvSpPr>
          <p:cNvPr id="9684" name="Google Shape;9684;p227"/>
          <p:cNvSpPr txBox="1"/>
          <p:nvPr/>
        </p:nvSpPr>
        <p:spPr>
          <a:xfrm>
            <a:off x="8693386" y="1377606"/>
            <a:ext cx="3149117" cy="1994223"/>
          </a:xfrm>
          <a:prstGeom prst="rect">
            <a:avLst/>
          </a:prstGeom>
          <a:noFill/>
          <a:ln>
            <a:noFill/>
          </a:ln>
        </p:spPr>
        <p:txBody>
          <a:bodyPr spcFirstLastPara="1" wrap="square" lIns="91425" tIns="45700" rIns="91425" bIns="45700" anchor="t" anchorCtr="0">
            <a:spAutoFit/>
          </a:bodyPr>
          <a:lstStyle/>
          <a:p>
            <a:pPr algn="r"/>
            <a:r>
              <a:rPr lang="en-US" sz="1100">
                <a:latin typeface="Poppins"/>
                <a:cs typeface="Poppins"/>
              </a:rPr>
              <a:t>Our RPA application development and management services help clients build, maintain, and enhance their IT systems.  We use cutting-edge technologies and best practices to deliver high-quality solutions that meet our clients' needs. Our team has expertise in a range of programming languages and platforms, including Java, .NET, and Python.</a:t>
            </a:r>
            <a:endParaRPr lang="es-ES" sz="1100">
              <a:latin typeface="Poppins"/>
              <a:cs typeface="Poppins"/>
            </a:endParaRPr>
          </a:p>
          <a:p>
            <a:pPr marL="15240" marR="6985" indent="-3175" algn="ctr">
              <a:lnSpc>
                <a:spcPct val="115999"/>
              </a:lnSpc>
              <a:spcBef>
                <a:spcPts val="105"/>
              </a:spcBef>
            </a:pPr>
            <a:endParaRPr lang="es-ES" sz="1100">
              <a:latin typeface="Poppins"/>
              <a:cs typeface="Poppins"/>
            </a:endParaRPr>
          </a:p>
        </p:txBody>
      </p:sp>
      <p:sp>
        <p:nvSpPr>
          <p:cNvPr id="9685" name="Google Shape;9685;p227"/>
          <p:cNvSpPr txBox="1"/>
          <p:nvPr/>
        </p:nvSpPr>
        <p:spPr>
          <a:xfrm>
            <a:off x="8693386" y="4465468"/>
            <a:ext cx="3149117" cy="2332778"/>
          </a:xfrm>
          <a:prstGeom prst="rect">
            <a:avLst/>
          </a:prstGeom>
          <a:noFill/>
          <a:ln>
            <a:noFill/>
          </a:ln>
        </p:spPr>
        <p:txBody>
          <a:bodyPr spcFirstLastPara="1" wrap="square" lIns="91425" tIns="45700" rIns="91425" bIns="45700" anchor="t" anchorCtr="0">
            <a:spAutoFit/>
          </a:bodyPr>
          <a:lstStyle/>
          <a:p>
            <a:pPr algn="r"/>
            <a:r>
              <a:rPr lang="en-US" sz="1100">
                <a:latin typeface="Poppins"/>
                <a:cs typeface="Poppins"/>
              </a:rPr>
              <a:t>We guide our customers in identifying, quantifying and realising the financial and operational benefits of process optimisation. It includes assessing current process inefficiencies, projecting potential improvements through data insights, and developing strategies to maximise ROI using process mining insights. We focus on aligning these improvements with business goals, ultimately delivering measurable value and competitive advantages</a:t>
            </a:r>
            <a:endParaRPr lang="es-ES" sz="1100">
              <a:latin typeface="Poppins"/>
              <a:cs typeface="Poppins"/>
            </a:endParaRPr>
          </a:p>
          <a:p>
            <a:pPr marL="12700" marR="5080" indent="205740" algn="r">
              <a:lnSpc>
                <a:spcPct val="116100"/>
              </a:lnSpc>
              <a:spcBef>
                <a:spcPts val="105"/>
              </a:spcBef>
            </a:pPr>
            <a:endParaRPr lang="es-ES" sz="1100">
              <a:latin typeface="Poppins"/>
              <a:cs typeface="Poppins"/>
            </a:endParaRPr>
          </a:p>
        </p:txBody>
      </p:sp>
      <p:sp>
        <p:nvSpPr>
          <p:cNvPr id="9686" name="Google Shape;9686;p227"/>
          <p:cNvSpPr txBox="1"/>
          <p:nvPr/>
        </p:nvSpPr>
        <p:spPr>
          <a:xfrm>
            <a:off x="273076" y="1377606"/>
            <a:ext cx="3149117" cy="1780640"/>
          </a:xfrm>
          <a:prstGeom prst="rect">
            <a:avLst/>
          </a:prstGeom>
          <a:noFill/>
          <a:ln>
            <a:noFill/>
          </a:ln>
        </p:spPr>
        <p:txBody>
          <a:bodyPr spcFirstLastPara="1" wrap="square" lIns="91425" tIns="45700" rIns="91425" bIns="45700" anchor="t" anchorCtr="0">
            <a:spAutoFit/>
          </a:bodyPr>
          <a:lstStyle/>
          <a:p>
            <a:r>
              <a:rPr lang="en-US" sz="1100">
                <a:latin typeface="Poppins" panose="00000500000000000000" pitchFamily="2" charset="0"/>
                <a:cs typeface="Poppins" panose="00000500000000000000" pitchFamily="2" charset="0"/>
              </a:rPr>
              <a:t>We provide enterprise architecture services to help our clients design and implement scalable, secure, and reliable IT systems. Our team has years of experience working with clients across various industries and can help you develop a robust enterprise architecture that aligns with your business goals.</a:t>
            </a:r>
            <a:endParaRPr lang="es-ES" sz="1100">
              <a:latin typeface="Poppins" panose="00000500000000000000" pitchFamily="2" charset="0"/>
              <a:cs typeface="Poppins" panose="00000500000000000000" pitchFamily="2" charset="0"/>
            </a:endParaRPr>
          </a:p>
          <a:p>
            <a:pPr marL="12700" marR="5080" algn="ctr">
              <a:lnSpc>
                <a:spcPct val="115999"/>
              </a:lnSpc>
              <a:spcBef>
                <a:spcPts val="105"/>
              </a:spcBef>
            </a:pPr>
            <a:endParaRPr lang="es-ES" sz="1600"/>
          </a:p>
        </p:txBody>
      </p:sp>
      <p:sp>
        <p:nvSpPr>
          <p:cNvPr id="9687" name="Google Shape;9687;p227"/>
          <p:cNvSpPr txBox="1"/>
          <p:nvPr/>
        </p:nvSpPr>
        <p:spPr>
          <a:xfrm>
            <a:off x="273076" y="4444066"/>
            <a:ext cx="3370874" cy="1872139"/>
          </a:xfrm>
          <a:prstGeom prst="rect">
            <a:avLst/>
          </a:prstGeom>
          <a:noFill/>
          <a:ln>
            <a:noFill/>
          </a:ln>
        </p:spPr>
        <p:txBody>
          <a:bodyPr spcFirstLastPara="1" wrap="square" lIns="91425" tIns="45700" rIns="91425" bIns="45700" anchor="t" anchorCtr="0">
            <a:spAutoFit/>
          </a:bodyPr>
          <a:lstStyle/>
          <a:p>
            <a:pPr marL="12700" marR="5080">
              <a:lnSpc>
                <a:spcPct val="115999"/>
              </a:lnSpc>
              <a:spcBef>
                <a:spcPts val="105"/>
              </a:spcBef>
            </a:pPr>
            <a:r>
              <a:rPr lang="en-US" sz="1100">
                <a:latin typeface="Poppins"/>
                <a:cs typeface="Poppins"/>
              </a:rPr>
              <a:t>We help helping organizations adapt to the insights and process improvements identified through data analysis. It involves preparing, supporting, and guiding employees and stakeholders to adopt new workflows, technologies, or process changes effectively. We ensure that improvements are fully integrated into the organization's culture and operations</a:t>
            </a:r>
            <a:endParaRPr lang="es-ES" sz="1100">
              <a:latin typeface="Poppins"/>
              <a:cs typeface="Poppins"/>
            </a:endParaRPr>
          </a:p>
        </p:txBody>
      </p:sp>
      <p:grpSp>
        <p:nvGrpSpPr>
          <p:cNvPr id="9688" name="Google Shape;9688;p227"/>
          <p:cNvGrpSpPr/>
          <p:nvPr/>
        </p:nvGrpSpPr>
        <p:grpSpPr>
          <a:xfrm>
            <a:off x="4331782" y="3411950"/>
            <a:ext cx="528699" cy="484632"/>
            <a:chOff x="3451" y="1171"/>
            <a:chExt cx="340" cy="340"/>
          </a:xfrm>
          <a:solidFill>
            <a:schemeClr val="bg1"/>
          </a:solidFill>
        </p:grpSpPr>
        <p:sp>
          <p:nvSpPr>
            <p:cNvPr id="9689" name="Google Shape;9689;p227"/>
            <p:cNvSpPr/>
            <p:nvPr/>
          </p:nvSpPr>
          <p:spPr>
            <a:xfrm>
              <a:off x="3515" y="1241"/>
              <a:ext cx="212" cy="192"/>
            </a:xfrm>
            <a:custGeom>
              <a:avLst/>
              <a:gdLst/>
              <a:ahLst/>
              <a:cxnLst/>
              <a:rect l="l" t="t" r="r" b="b"/>
              <a:pathLst>
                <a:path w="320" h="288" extrusionOk="0">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a:buNone/>
              </a:pPr>
              <a:endParaRPr sz="1200" b="0" i="0" u="none" strike="noStrike" cap="none">
                <a:solidFill>
                  <a:srgbClr val="000000"/>
                </a:solidFill>
                <a:latin typeface="Open Sans"/>
                <a:ea typeface="Open Sans"/>
                <a:cs typeface="Open Sans"/>
                <a:sym typeface="Open Sans"/>
              </a:endParaRPr>
            </a:p>
          </p:txBody>
        </p:sp>
        <p:sp>
          <p:nvSpPr>
            <p:cNvPr id="9690" name="Google Shape;9690;p227"/>
            <p:cNvSpPr/>
            <p:nvPr/>
          </p:nvSpPr>
          <p:spPr>
            <a:xfrm>
              <a:off x="3451" y="1171"/>
              <a:ext cx="340" cy="340"/>
            </a:xfrm>
            <a:custGeom>
              <a:avLst/>
              <a:gdLst/>
              <a:ahLst/>
              <a:cxnLst/>
              <a:rect l="l" t="t" r="r" b="b"/>
              <a:pathLst>
                <a:path w="512" h="512" extrusionOk="0">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a:buNone/>
              </a:pPr>
              <a:endParaRPr sz="1200" b="0" i="0" u="none" strike="noStrike" cap="none">
                <a:solidFill>
                  <a:srgbClr val="000000"/>
                </a:solidFill>
                <a:latin typeface="Open Sans"/>
                <a:ea typeface="Open Sans"/>
                <a:cs typeface="Open Sans"/>
                <a:sym typeface="Open Sans"/>
              </a:endParaRPr>
            </a:p>
          </p:txBody>
        </p:sp>
      </p:grpSp>
      <p:grpSp>
        <p:nvGrpSpPr>
          <p:cNvPr id="9691" name="Google Shape;9691;p227"/>
          <p:cNvGrpSpPr/>
          <p:nvPr/>
        </p:nvGrpSpPr>
        <p:grpSpPr>
          <a:xfrm>
            <a:off x="7113082" y="3411950"/>
            <a:ext cx="527254" cy="484632"/>
            <a:chOff x="655" y="442"/>
            <a:chExt cx="340" cy="340"/>
          </a:xfrm>
        </p:grpSpPr>
        <p:sp>
          <p:nvSpPr>
            <p:cNvPr id="9692" name="Google Shape;9692;p227"/>
            <p:cNvSpPr/>
            <p:nvPr/>
          </p:nvSpPr>
          <p:spPr>
            <a:xfrm>
              <a:off x="655" y="442"/>
              <a:ext cx="340" cy="340"/>
            </a:xfrm>
            <a:custGeom>
              <a:avLst/>
              <a:gdLst/>
              <a:ahLst/>
              <a:cxnLst/>
              <a:rect l="l" t="t" r="r" b="b"/>
              <a:pathLst>
                <a:path w="512" h="512" extrusionOk="0">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a:buNone/>
              </a:pPr>
              <a:endParaRPr sz="1200" b="0" i="0" u="none" strike="noStrike" cap="none">
                <a:solidFill>
                  <a:srgbClr val="000000"/>
                </a:solidFill>
                <a:latin typeface="Open Sans"/>
                <a:ea typeface="Open Sans"/>
                <a:cs typeface="Open Sans"/>
                <a:sym typeface="Open Sans"/>
              </a:endParaRPr>
            </a:p>
          </p:txBody>
        </p:sp>
        <p:sp>
          <p:nvSpPr>
            <p:cNvPr id="9693" name="Google Shape;9693;p227"/>
            <p:cNvSpPr/>
            <p:nvPr/>
          </p:nvSpPr>
          <p:spPr>
            <a:xfrm>
              <a:off x="718" y="505"/>
              <a:ext cx="213" cy="185"/>
            </a:xfrm>
            <a:custGeom>
              <a:avLst/>
              <a:gdLst/>
              <a:ahLst/>
              <a:cxnLst/>
              <a:rect l="l" t="t" r="r" b="b"/>
              <a:pathLst>
                <a:path w="321" h="278" extrusionOk="0">
                  <a:moveTo>
                    <a:pt x="318" y="79"/>
                  </a:moveTo>
                  <a:cubicBezTo>
                    <a:pt x="254" y="4"/>
                    <a:pt x="254" y="4"/>
                    <a:pt x="254" y="4"/>
                  </a:cubicBezTo>
                  <a:cubicBezTo>
                    <a:pt x="251" y="1"/>
                    <a:pt x="247" y="0"/>
                    <a:pt x="243" y="1"/>
                  </a:cubicBezTo>
                  <a:cubicBezTo>
                    <a:pt x="8" y="76"/>
                    <a:pt x="8" y="76"/>
                    <a:pt x="8" y="76"/>
                  </a:cubicBezTo>
                  <a:cubicBezTo>
                    <a:pt x="3" y="77"/>
                    <a:pt x="0" y="82"/>
                    <a:pt x="1" y="88"/>
                  </a:cubicBezTo>
                  <a:cubicBezTo>
                    <a:pt x="2" y="93"/>
                    <a:pt x="6" y="97"/>
                    <a:pt x="11" y="97"/>
                  </a:cubicBezTo>
                  <a:cubicBezTo>
                    <a:pt x="43" y="97"/>
                    <a:pt x="43" y="97"/>
                    <a:pt x="43" y="97"/>
                  </a:cubicBezTo>
                  <a:cubicBezTo>
                    <a:pt x="43" y="139"/>
                    <a:pt x="43" y="139"/>
                    <a:pt x="43" y="139"/>
                  </a:cubicBezTo>
                  <a:cubicBezTo>
                    <a:pt x="11" y="139"/>
                    <a:pt x="11" y="139"/>
                    <a:pt x="11" y="139"/>
                  </a:cubicBezTo>
                  <a:cubicBezTo>
                    <a:pt x="5" y="139"/>
                    <a:pt x="1" y="144"/>
                    <a:pt x="1" y="150"/>
                  </a:cubicBezTo>
                  <a:cubicBezTo>
                    <a:pt x="1" y="203"/>
                    <a:pt x="1" y="203"/>
                    <a:pt x="1" y="203"/>
                  </a:cubicBezTo>
                  <a:cubicBezTo>
                    <a:pt x="1" y="209"/>
                    <a:pt x="5" y="214"/>
                    <a:pt x="11" y="214"/>
                  </a:cubicBezTo>
                  <a:cubicBezTo>
                    <a:pt x="97" y="214"/>
                    <a:pt x="97" y="214"/>
                    <a:pt x="97" y="214"/>
                  </a:cubicBezTo>
                  <a:cubicBezTo>
                    <a:pt x="103" y="214"/>
                    <a:pt x="107" y="209"/>
                    <a:pt x="107" y="203"/>
                  </a:cubicBezTo>
                  <a:cubicBezTo>
                    <a:pt x="107" y="150"/>
                    <a:pt x="107" y="150"/>
                    <a:pt x="107" y="150"/>
                  </a:cubicBezTo>
                  <a:cubicBezTo>
                    <a:pt x="107" y="144"/>
                    <a:pt x="103" y="139"/>
                    <a:pt x="97" y="139"/>
                  </a:cubicBezTo>
                  <a:cubicBezTo>
                    <a:pt x="65" y="139"/>
                    <a:pt x="65" y="139"/>
                    <a:pt x="65" y="139"/>
                  </a:cubicBezTo>
                  <a:cubicBezTo>
                    <a:pt x="65" y="97"/>
                    <a:pt x="65" y="97"/>
                    <a:pt x="65" y="97"/>
                  </a:cubicBezTo>
                  <a:cubicBezTo>
                    <a:pt x="214" y="97"/>
                    <a:pt x="214" y="97"/>
                    <a:pt x="214" y="97"/>
                  </a:cubicBezTo>
                  <a:cubicBezTo>
                    <a:pt x="214" y="257"/>
                    <a:pt x="214" y="257"/>
                    <a:pt x="214" y="257"/>
                  </a:cubicBezTo>
                  <a:cubicBezTo>
                    <a:pt x="33" y="257"/>
                    <a:pt x="33" y="257"/>
                    <a:pt x="33" y="257"/>
                  </a:cubicBezTo>
                  <a:cubicBezTo>
                    <a:pt x="27" y="257"/>
                    <a:pt x="22" y="261"/>
                    <a:pt x="22" y="267"/>
                  </a:cubicBezTo>
                  <a:cubicBezTo>
                    <a:pt x="22" y="273"/>
                    <a:pt x="27" y="278"/>
                    <a:pt x="33" y="278"/>
                  </a:cubicBezTo>
                  <a:cubicBezTo>
                    <a:pt x="289" y="278"/>
                    <a:pt x="289" y="278"/>
                    <a:pt x="289" y="278"/>
                  </a:cubicBezTo>
                  <a:cubicBezTo>
                    <a:pt x="295" y="278"/>
                    <a:pt x="299" y="273"/>
                    <a:pt x="299" y="267"/>
                  </a:cubicBezTo>
                  <a:cubicBezTo>
                    <a:pt x="299" y="261"/>
                    <a:pt x="295" y="257"/>
                    <a:pt x="289" y="257"/>
                  </a:cubicBezTo>
                  <a:cubicBezTo>
                    <a:pt x="289" y="97"/>
                    <a:pt x="289" y="97"/>
                    <a:pt x="289" y="97"/>
                  </a:cubicBezTo>
                  <a:cubicBezTo>
                    <a:pt x="310" y="97"/>
                    <a:pt x="310" y="97"/>
                    <a:pt x="310" y="97"/>
                  </a:cubicBezTo>
                  <a:cubicBezTo>
                    <a:pt x="314" y="97"/>
                    <a:pt x="318" y="94"/>
                    <a:pt x="320" y="90"/>
                  </a:cubicBezTo>
                  <a:cubicBezTo>
                    <a:pt x="321" y="87"/>
                    <a:pt x="321" y="82"/>
                    <a:pt x="318" y="79"/>
                  </a:cubicBezTo>
                  <a:close/>
                  <a:moveTo>
                    <a:pt x="86" y="161"/>
                  </a:moveTo>
                  <a:cubicBezTo>
                    <a:pt x="86" y="193"/>
                    <a:pt x="86" y="193"/>
                    <a:pt x="86" y="193"/>
                  </a:cubicBezTo>
                  <a:cubicBezTo>
                    <a:pt x="22" y="193"/>
                    <a:pt x="22" y="193"/>
                    <a:pt x="22" y="193"/>
                  </a:cubicBezTo>
                  <a:cubicBezTo>
                    <a:pt x="22" y="161"/>
                    <a:pt x="22" y="161"/>
                    <a:pt x="22" y="161"/>
                  </a:cubicBezTo>
                  <a:lnTo>
                    <a:pt x="86" y="161"/>
                  </a:lnTo>
                  <a:close/>
                  <a:moveTo>
                    <a:pt x="257" y="75"/>
                  </a:moveTo>
                  <a:cubicBezTo>
                    <a:pt x="257" y="40"/>
                    <a:pt x="257" y="40"/>
                    <a:pt x="257" y="40"/>
                  </a:cubicBezTo>
                  <a:cubicBezTo>
                    <a:pt x="287" y="75"/>
                    <a:pt x="287" y="75"/>
                    <a:pt x="287" y="75"/>
                  </a:cubicBezTo>
                  <a:lnTo>
                    <a:pt x="257" y="75"/>
                  </a:lnTo>
                  <a:close/>
                  <a:moveTo>
                    <a:pt x="235" y="26"/>
                  </a:moveTo>
                  <a:cubicBezTo>
                    <a:pt x="235" y="75"/>
                    <a:pt x="235" y="75"/>
                    <a:pt x="235" y="75"/>
                  </a:cubicBezTo>
                  <a:cubicBezTo>
                    <a:pt x="80" y="75"/>
                    <a:pt x="80" y="75"/>
                    <a:pt x="80" y="75"/>
                  </a:cubicBezTo>
                  <a:lnTo>
                    <a:pt x="235" y="26"/>
                  </a:lnTo>
                  <a:close/>
                  <a:moveTo>
                    <a:pt x="267" y="178"/>
                  </a:moveTo>
                  <a:cubicBezTo>
                    <a:pt x="235" y="217"/>
                    <a:pt x="235" y="217"/>
                    <a:pt x="235" y="217"/>
                  </a:cubicBezTo>
                  <a:cubicBezTo>
                    <a:pt x="235" y="175"/>
                    <a:pt x="235" y="175"/>
                    <a:pt x="235" y="175"/>
                  </a:cubicBezTo>
                  <a:cubicBezTo>
                    <a:pt x="267" y="137"/>
                    <a:pt x="267" y="137"/>
                    <a:pt x="267" y="137"/>
                  </a:cubicBezTo>
                  <a:lnTo>
                    <a:pt x="267" y="178"/>
                  </a:lnTo>
                  <a:close/>
                  <a:moveTo>
                    <a:pt x="235" y="257"/>
                  </a:moveTo>
                  <a:cubicBezTo>
                    <a:pt x="235" y="250"/>
                    <a:pt x="235" y="250"/>
                    <a:pt x="235" y="250"/>
                  </a:cubicBezTo>
                  <a:cubicBezTo>
                    <a:pt x="267" y="211"/>
                    <a:pt x="267" y="211"/>
                    <a:pt x="267" y="211"/>
                  </a:cubicBezTo>
                  <a:cubicBezTo>
                    <a:pt x="267" y="257"/>
                    <a:pt x="267" y="257"/>
                    <a:pt x="267" y="257"/>
                  </a:cubicBezTo>
                  <a:lnTo>
                    <a:pt x="235" y="257"/>
                  </a:lnTo>
                  <a:close/>
                  <a:moveTo>
                    <a:pt x="267" y="103"/>
                  </a:moveTo>
                  <a:cubicBezTo>
                    <a:pt x="235" y="142"/>
                    <a:pt x="235" y="142"/>
                    <a:pt x="235" y="142"/>
                  </a:cubicBezTo>
                  <a:cubicBezTo>
                    <a:pt x="235" y="97"/>
                    <a:pt x="235" y="97"/>
                    <a:pt x="235" y="97"/>
                  </a:cubicBezTo>
                  <a:cubicBezTo>
                    <a:pt x="267" y="97"/>
                    <a:pt x="267" y="97"/>
                    <a:pt x="267" y="97"/>
                  </a:cubicBezTo>
                  <a:lnTo>
                    <a:pt x="267" y="10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a:buNone/>
              </a:pPr>
              <a:endParaRPr sz="1200" b="0" i="0" u="none" strike="noStrike" cap="none">
                <a:solidFill>
                  <a:srgbClr val="000000"/>
                </a:solidFill>
                <a:latin typeface="Open Sans"/>
                <a:ea typeface="Open Sans"/>
                <a:cs typeface="Open Sans"/>
                <a:sym typeface="Open Sans"/>
              </a:endParaRPr>
            </a:p>
          </p:txBody>
        </p:sp>
      </p:grpSp>
      <p:pic>
        <p:nvPicPr>
          <p:cNvPr id="6" name="Imagen 5" descr="Forma&#10;&#10;El contenido generado por IA puede ser incorrecto.">
            <a:extLst>
              <a:ext uri="{FF2B5EF4-FFF2-40B4-BE49-F238E27FC236}">
                <a16:creationId xmlns:a16="http://schemas.microsoft.com/office/drawing/2014/main" id="{5D0DFD18-8BC9-FB9D-1238-FCEE0B2D3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163" y="1096836"/>
            <a:ext cx="3384401" cy="3384401"/>
          </a:xfrm>
          <a:prstGeom prst="rect">
            <a:avLst/>
          </a:prstGeom>
        </p:spPr>
      </p:pic>
      <p:cxnSp>
        <p:nvCxnSpPr>
          <p:cNvPr id="7" name="Google Shape;9671;p227">
            <a:extLst>
              <a:ext uri="{FF2B5EF4-FFF2-40B4-BE49-F238E27FC236}">
                <a16:creationId xmlns:a16="http://schemas.microsoft.com/office/drawing/2014/main" id="{E451059C-0640-6713-9A90-CCFAA4FE5228}"/>
              </a:ext>
            </a:extLst>
          </p:cNvPr>
          <p:cNvCxnSpPr>
            <a:cxnSpLocks/>
          </p:cNvCxnSpPr>
          <p:nvPr/>
        </p:nvCxnSpPr>
        <p:spPr>
          <a:xfrm flipH="1">
            <a:off x="4825350" y="4680923"/>
            <a:ext cx="2522272" cy="0"/>
          </a:xfrm>
          <a:prstGeom prst="straightConnector1">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 name="Google Shape;9671;p227">
            <a:extLst>
              <a:ext uri="{FF2B5EF4-FFF2-40B4-BE49-F238E27FC236}">
                <a16:creationId xmlns:a16="http://schemas.microsoft.com/office/drawing/2014/main" id="{067E5C38-D29E-E3EB-73E8-5C5016570577}"/>
              </a:ext>
            </a:extLst>
          </p:cNvPr>
          <p:cNvCxnSpPr>
            <a:cxnSpLocks/>
          </p:cNvCxnSpPr>
          <p:nvPr/>
        </p:nvCxnSpPr>
        <p:spPr>
          <a:xfrm>
            <a:off x="6307236" y="4200142"/>
            <a:ext cx="0" cy="487730"/>
          </a:xfrm>
          <a:prstGeom prst="straightConnector1">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5" name="Google Shape;9683;p227">
            <a:extLst>
              <a:ext uri="{FF2B5EF4-FFF2-40B4-BE49-F238E27FC236}">
                <a16:creationId xmlns:a16="http://schemas.microsoft.com/office/drawing/2014/main" id="{F24F3A73-4A0C-87F7-95C4-F35F42122DD9}"/>
              </a:ext>
            </a:extLst>
          </p:cNvPr>
          <p:cNvSpPr/>
          <p:nvPr/>
        </p:nvSpPr>
        <p:spPr>
          <a:xfrm>
            <a:off x="4823897" y="4182605"/>
            <a:ext cx="1373671" cy="505267"/>
          </a:xfrm>
          <a:prstGeom prst="rect">
            <a:avLst/>
          </a:prstGeom>
          <a:noFill/>
          <a:ln>
            <a:noFill/>
          </a:ln>
        </p:spPr>
        <p:txBody>
          <a:bodyPr spcFirstLastPara="1" wrap="square" lIns="0" tIns="0" rIns="0" bIns="0" anchor="t" anchorCtr="0">
            <a:spAutoFit/>
          </a:bodyPr>
          <a:lstStyle/>
          <a:p>
            <a:pPr marL="12700">
              <a:lnSpc>
                <a:spcPct val="100000"/>
              </a:lnSpc>
              <a:spcBef>
                <a:spcPts val="105"/>
              </a:spcBef>
            </a:pPr>
            <a:r>
              <a:rPr lang="es-CO" sz="1600" b="1">
                <a:solidFill>
                  <a:schemeClr val="tx1"/>
                </a:solidFill>
                <a:latin typeface="Poppins" panose="00000500000000000000" pitchFamily="2" charset="0"/>
                <a:cs typeface="Poppins" panose="00000500000000000000" pitchFamily="2" charset="0"/>
              </a:rPr>
              <a:t>AI Applications</a:t>
            </a:r>
          </a:p>
        </p:txBody>
      </p:sp>
      <p:sp>
        <p:nvSpPr>
          <p:cNvPr id="19" name="Google Shape;9685;p227">
            <a:extLst>
              <a:ext uri="{FF2B5EF4-FFF2-40B4-BE49-F238E27FC236}">
                <a16:creationId xmlns:a16="http://schemas.microsoft.com/office/drawing/2014/main" id="{9ED793B9-4E70-0B1F-4B50-903E8E5A5655}"/>
              </a:ext>
            </a:extLst>
          </p:cNvPr>
          <p:cNvSpPr txBox="1"/>
          <p:nvPr/>
        </p:nvSpPr>
        <p:spPr>
          <a:xfrm>
            <a:off x="4536686" y="4751373"/>
            <a:ext cx="3149117" cy="962018"/>
          </a:xfrm>
          <a:prstGeom prst="rect">
            <a:avLst/>
          </a:prstGeom>
          <a:noFill/>
          <a:ln>
            <a:noFill/>
          </a:ln>
        </p:spPr>
        <p:txBody>
          <a:bodyPr spcFirstLastPara="1" wrap="square" lIns="91425" tIns="45700" rIns="91425" bIns="45700" anchor="t" anchorCtr="0">
            <a:spAutoFit/>
          </a:bodyPr>
          <a:lstStyle/>
          <a:p>
            <a:pPr marL="12700" marR="5080" indent="205740" algn="ctr">
              <a:lnSpc>
                <a:spcPct val="116100"/>
              </a:lnSpc>
              <a:spcBef>
                <a:spcPts val="105"/>
              </a:spcBef>
            </a:pPr>
            <a:r>
              <a:rPr lang="en-US" sz="1200">
                <a:solidFill>
                  <a:schemeClr val="tx1"/>
                </a:solidFill>
                <a:latin typeface="Poppins" panose="00000500000000000000" pitchFamily="2" charset="0"/>
                <a:cs typeface="Poppins" panose="00000500000000000000" pitchFamily="2" charset="0"/>
              </a:rPr>
              <a:t>We offer data analytics services to help our clients gain secure AI-driven insights from their data and make informed business decisions.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2810-645E-CBBF-22FF-85C389DB3730}"/>
              </a:ext>
            </a:extLst>
          </p:cNvPr>
          <p:cNvSpPr>
            <a:spLocks noGrp="1"/>
          </p:cNvSpPr>
          <p:nvPr>
            <p:ph type="title"/>
          </p:nvPr>
        </p:nvSpPr>
        <p:spPr/>
        <p:txBody>
          <a:bodyPr/>
          <a:lstStyle/>
          <a:p>
            <a:r>
              <a:rPr lang="en-US" sz="2400"/>
              <a:t>Life at OFI</a:t>
            </a:r>
          </a:p>
        </p:txBody>
      </p:sp>
      <p:sp>
        <p:nvSpPr>
          <p:cNvPr id="3" name="TextBox 2">
            <a:extLst>
              <a:ext uri="{FF2B5EF4-FFF2-40B4-BE49-F238E27FC236}">
                <a16:creationId xmlns:a16="http://schemas.microsoft.com/office/drawing/2014/main" id="{A8BA74A8-AB5D-BB15-8268-91F2C4B2D8D4}"/>
              </a:ext>
            </a:extLst>
          </p:cNvPr>
          <p:cNvSpPr txBox="1"/>
          <p:nvPr/>
        </p:nvSpPr>
        <p:spPr>
          <a:xfrm>
            <a:off x="421268" y="902898"/>
            <a:ext cx="7416446" cy="811367"/>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a:t>At OFI, we believe work should be meaningful, collaborative, and full of opportunities to grow.</a:t>
            </a:r>
          </a:p>
          <a:p>
            <a:pPr algn="l"/>
            <a:endParaRPr lang="en-US" sz="1200"/>
          </a:p>
        </p:txBody>
      </p:sp>
      <p:sp>
        <p:nvSpPr>
          <p:cNvPr id="9" name="TextBox 8">
            <a:extLst>
              <a:ext uri="{FF2B5EF4-FFF2-40B4-BE49-F238E27FC236}">
                <a16:creationId xmlns:a16="http://schemas.microsoft.com/office/drawing/2014/main" id="{49C0CF60-3563-6A5C-9F7E-79349E30671C}"/>
              </a:ext>
            </a:extLst>
          </p:cNvPr>
          <p:cNvSpPr txBox="1"/>
          <p:nvPr/>
        </p:nvSpPr>
        <p:spPr>
          <a:xfrm>
            <a:off x="8326228" y="895062"/>
            <a:ext cx="2526148" cy="288147"/>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1400">
                <a:solidFill>
                  <a:schemeClr val="bg1"/>
                </a:solidFill>
              </a:rPr>
              <a:t>Our Principles</a:t>
            </a:r>
          </a:p>
        </p:txBody>
      </p:sp>
      <p:sp>
        <p:nvSpPr>
          <p:cNvPr id="10" name="Google Shape;3204;p222">
            <a:extLst>
              <a:ext uri="{FF2B5EF4-FFF2-40B4-BE49-F238E27FC236}">
                <a16:creationId xmlns:a16="http://schemas.microsoft.com/office/drawing/2014/main" id="{66E86AF6-4D1E-6667-41C9-7AF45E72884F}"/>
              </a:ext>
            </a:extLst>
          </p:cNvPr>
          <p:cNvSpPr txBox="1"/>
          <p:nvPr/>
        </p:nvSpPr>
        <p:spPr>
          <a:xfrm>
            <a:off x="8329618" y="1639875"/>
            <a:ext cx="3533540" cy="215444"/>
          </a:xfrm>
          <a:prstGeom prst="rect">
            <a:avLst/>
          </a:prstGeom>
          <a:noFill/>
          <a:ln>
            <a:noFill/>
          </a:ln>
        </p:spPr>
        <p:txBody>
          <a:bodyPr spcFirstLastPara="1" wrap="square" lIns="0" tIns="0" rIns="0" bIns="0" anchor="ctr" anchorCtr="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latin typeface="+mj-lt"/>
                <a:ea typeface="Poppins SemiBold"/>
                <a:cs typeface="Poppins SemiBold"/>
                <a:sym typeface="Poppins SemiBold"/>
              </a:rPr>
              <a:t>We hire and develop the best talent. </a:t>
            </a:r>
            <a:endParaRPr lang="es-CO" sz="1400">
              <a:solidFill>
                <a:schemeClr val="bg1"/>
              </a:solidFill>
              <a:latin typeface="+mj-lt"/>
            </a:endParaRPr>
          </a:p>
        </p:txBody>
      </p:sp>
      <p:sp>
        <p:nvSpPr>
          <p:cNvPr id="11" name="Google Shape;3206;p222">
            <a:extLst>
              <a:ext uri="{FF2B5EF4-FFF2-40B4-BE49-F238E27FC236}">
                <a16:creationId xmlns:a16="http://schemas.microsoft.com/office/drawing/2014/main" id="{7D1B3DB6-8F44-EB80-D8DB-BCE40A2E5FB7}"/>
              </a:ext>
            </a:extLst>
          </p:cNvPr>
          <p:cNvSpPr txBox="1"/>
          <p:nvPr/>
        </p:nvSpPr>
        <p:spPr>
          <a:xfrm>
            <a:off x="8326228" y="2342001"/>
            <a:ext cx="3533540" cy="646331"/>
          </a:xfrm>
          <a:prstGeom prst="rect">
            <a:avLst/>
          </a:prstGeom>
          <a:noFill/>
          <a:ln>
            <a:noFill/>
          </a:ln>
        </p:spPr>
        <p:txBody>
          <a:bodyPr spcFirstLastPara="1" wrap="square" lIns="0" tIns="0" rIns="0" bIns="0" anchor="ctr" anchorCtr="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rPr>
              <a:t>We are a team of specialists focused on delivering the best service to our clients. </a:t>
            </a:r>
            <a:endParaRPr lang="es-ES" sz="1400">
              <a:solidFill>
                <a:schemeClr val="bg1"/>
              </a:solidFill>
            </a:endParaRPr>
          </a:p>
        </p:txBody>
      </p:sp>
      <p:sp>
        <p:nvSpPr>
          <p:cNvPr id="12" name="Google Shape;3208;p222">
            <a:extLst>
              <a:ext uri="{FF2B5EF4-FFF2-40B4-BE49-F238E27FC236}">
                <a16:creationId xmlns:a16="http://schemas.microsoft.com/office/drawing/2014/main" id="{E19785AD-A448-8C2F-A456-E80CDBE9EE5D}"/>
              </a:ext>
            </a:extLst>
          </p:cNvPr>
          <p:cNvSpPr txBox="1"/>
          <p:nvPr/>
        </p:nvSpPr>
        <p:spPr>
          <a:xfrm flipH="1">
            <a:off x="8326228" y="4308768"/>
            <a:ext cx="2507362" cy="215444"/>
          </a:xfrm>
          <a:prstGeom prst="rect">
            <a:avLst/>
          </a:prstGeom>
          <a:noFill/>
          <a:ln>
            <a:noFill/>
          </a:ln>
        </p:spPr>
        <p:txBody>
          <a:bodyPr spcFirstLastPara="1" wrap="square" lIns="0" tIns="0" rIns="0" bIns="0" anchor="ctr" anchorCtr="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400">
                <a:solidFill>
                  <a:schemeClr val="bg1"/>
                </a:solidFill>
                <a:latin typeface="+mj-lt"/>
                <a:ea typeface="Poppins SemiBold"/>
                <a:cs typeface="Poppins SemiBold"/>
                <a:sym typeface="Poppins SemiBold"/>
              </a:rPr>
              <a:t>We always think big. </a:t>
            </a:r>
          </a:p>
        </p:txBody>
      </p:sp>
      <p:sp>
        <p:nvSpPr>
          <p:cNvPr id="13" name="Google Shape;3212;p222">
            <a:extLst>
              <a:ext uri="{FF2B5EF4-FFF2-40B4-BE49-F238E27FC236}">
                <a16:creationId xmlns:a16="http://schemas.microsoft.com/office/drawing/2014/main" id="{FAE68500-839C-5D6D-B212-F9FE3EE1DD1E}"/>
              </a:ext>
            </a:extLst>
          </p:cNvPr>
          <p:cNvSpPr txBox="1"/>
          <p:nvPr/>
        </p:nvSpPr>
        <p:spPr>
          <a:xfrm>
            <a:off x="8326228" y="3403335"/>
            <a:ext cx="3533540" cy="430887"/>
          </a:xfrm>
          <a:prstGeom prst="rect">
            <a:avLst/>
          </a:prstGeom>
          <a:noFill/>
          <a:ln>
            <a:noFill/>
          </a:ln>
        </p:spPr>
        <p:txBody>
          <a:bodyPr spcFirstLastPara="1" wrap="square" lIns="0" tIns="0" rIns="0" bIns="0" anchor="ctr" anchorCtr="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rPr>
              <a:t>We are committed to achieving the highest quality standards.</a:t>
            </a:r>
            <a:endParaRPr lang="es-ES" sz="1400">
              <a:solidFill>
                <a:schemeClr val="bg1"/>
              </a:solidFill>
            </a:endParaRPr>
          </a:p>
        </p:txBody>
      </p:sp>
      <p:sp>
        <p:nvSpPr>
          <p:cNvPr id="14" name="Google Shape;3206;p222">
            <a:extLst>
              <a:ext uri="{FF2B5EF4-FFF2-40B4-BE49-F238E27FC236}">
                <a16:creationId xmlns:a16="http://schemas.microsoft.com/office/drawing/2014/main" id="{87276A68-FE38-8211-4981-010CAD309911}"/>
              </a:ext>
            </a:extLst>
          </p:cNvPr>
          <p:cNvSpPr txBox="1"/>
          <p:nvPr/>
        </p:nvSpPr>
        <p:spPr>
          <a:xfrm>
            <a:off x="8326228" y="5035702"/>
            <a:ext cx="3533540" cy="1077218"/>
          </a:xfrm>
          <a:prstGeom prst="rect">
            <a:avLst/>
          </a:prstGeom>
          <a:noFill/>
          <a:ln>
            <a:noFill/>
          </a:ln>
        </p:spPr>
        <p:txBody>
          <a:bodyPr spcFirstLastPara="1" wrap="square" lIns="0" tIns="0" rIns="0" bIns="0" anchor="ctr" anchorCtr="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rPr>
              <a:t>We understand that our commitment to high performance is ongoing. </a:t>
            </a:r>
          </a:p>
          <a:p>
            <a:endParaRPr lang="es-ES" sz="1400">
              <a:solidFill>
                <a:schemeClr val="bg1"/>
              </a:solidFill>
            </a:endParaRPr>
          </a:p>
          <a:p>
            <a:endParaRPr lang="es-ES" sz="1400">
              <a:solidFill>
                <a:schemeClr val="bg1"/>
              </a:solidFill>
            </a:endParaRPr>
          </a:p>
          <a:p>
            <a:r>
              <a:rPr lang="es-ES" sz="1400" err="1">
                <a:solidFill>
                  <a:schemeClr val="bg1"/>
                </a:solidFill>
              </a:rPr>
              <a:t>We</a:t>
            </a:r>
            <a:r>
              <a:rPr lang="es-ES" sz="1400">
                <a:solidFill>
                  <a:schemeClr val="bg1"/>
                </a:solidFill>
              </a:rPr>
              <a:t> are </a:t>
            </a:r>
            <a:r>
              <a:rPr lang="es-ES" sz="1400" err="1">
                <a:solidFill>
                  <a:schemeClr val="bg1"/>
                </a:solidFill>
              </a:rPr>
              <a:t>highly</a:t>
            </a:r>
            <a:r>
              <a:rPr lang="es-ES" sz="1400">
                <a:solidFill>
                  <a:schemeClr val="bg1"/>
                </a:solidFill>
              </a:rPr>
              <a:t> proactive.</a:t>
            </a:r>
          </a:p>
        </p:txBody>
      </p:sp>
      <p:pic>
        <p:nvPicPr>
          <p:cNvPr id="8" name="Picture 7">
            <a:extLst>
              <a:ext uri="{FF2B5EF4-FFF2-40B4-BE49-F238E27FC236}">
                <a16:creationId xmlns:a16="http://schemas.microsoft.com/office/drawing/2014/main" id="{4A5CAE51-59BA-7F38-9DDD-D4A6D6907C51}"/>
              </a:ext>
            </a:extLst>
          </p:cNvPr>
          <p:cNvPicPr>
            <a:picLocks noChangeAspect="1"/>
          </p:cNvPicPr>
          <p:nvPr/>
        </p:nvPicPr>
        <p:blipFill>
          <a:blip r:embed="rId2"/>
          <a:stretch>
            <a:fillRect/>
          </a:stretch>
        </p:blipFill>
        <p:spPr>
          <a:xfrm>
            <a:off x="526696" y="2202214"/>
            <a:ext cx="1740217" cy="1740217"/>
          </a:xfrm>
          <a:prstGeom prst="rect">
            <a:avLst/>
          </a:prstGeom>
          <a:solidFill>
            <a:schemeClr val="tx1"/>
          </a:solidFill>
        </p:spPr>
      </p:pic>
      <p:sp>
        <p:nvSpPr>
          <p:cNvPr id="4" name="Rectangle 3">
            <a:extLst>
              <a:ext uri="{FF2B5EF4-FFF2-40B4-BE49-F238E27FC236}">
                <a16:creationId xmlns:a16="http://schemas.microsoft.com/office/drawing/2014/main" id="{D6F1C5EC-6807-153E-3E32-11944841F57F}"/>
              </a:ext>
            </a:extLst>
          </p:cNvPr>
          <p:cNvSpPr/>
          <p:nvPr/>
        </p:nvSpPr>
        <p:spPr>
          <a:xfrm>
            <a:off x="2197030" y="2910880"/>
            <a:ext cx="1740216" cy="60376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a:t>Collaborative and Flat Culture</a:t>
            </a:r>
          </a:p>
        </p:txBody>
      </p:sp>
      <p:pic>
        <p:nvPicPr>
          <p:cNvPr id="15" name="Picture 14" descr="A hexagon with a yellow circle&#10;&#10;Description automatically generated">
            <a:extLst>
              <a:ext uri="{FF2B5EF4-FFF2-40B4-BE49-F238E27FC236}">
                <a16:creationId xmlns:a16="http://schemas.microsoft.com/office/drawing/2014/main" id="{1799CA68-01D7-3F9D-8E73-7D73BBD57A50}"/>
              </a:ext>
            </a:extLst>
          </p:cNvPr>
          <p:cNvPicPr>
            <a:picLocks noChangeAspect="1"/>
          </p:cNvPicPr>
          <p:nvPr/>
        </p:nvPicPr>
        <p:blipFill>
          <a:blip r:embed="rId3"/>
          <a:stretch>
            <a:fillRect/>
          </a:stretch>
        </p:blipFill>
        <p:spPr>
          <a:xfrm>
            <a:off x="5902005" y="2176014"/>
            <a:ext cx="1737360" cy="1737360"/>
          </a:xfrm>
          <a:prstGeom prst="rect">
            <a:avLst/>
          </a:prstGeom>
          <a:solidFill>
            <a:schemeClr val="tx1"/>
          </a:solidFill>
        </p:spPr>
      </p:pic>
      <p:sp>
        <p:nvSpPr>
          <p:cNvPr id="6" name="Rectangle 5">
            <a:extLst>
              <a:ext uri="{FF2B5EF4-FFF2-40B4-BE49-F238E27FC236}">
                <a16:creationId xmlns:a16="http://schemas.microsoft.com/office/drawing/2014/main" id="{2E73A8B4-2234-6F43-1A5F-B699D6D0E9D5}"/>
              </a:ext>
            </a:extLst>
          </p:cNvPr>
          <p:cNvSpPr/>
          <p:nvPr/>
        </p:nvSpPr>
        <p:spPr>
          <a:xfrm>
            <a:off x="4422597" y="2910880"/>
            <a:ext cx="1533739" cy="6037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a:t>Global Collaboration</a:t>
            </a:r>
          </a:p>
        </p:txBody>
      </p:sp>
      <p:pic>
        <p:nvPicPr>
          <p:cNvPr id="16" name="Picture 15">
            <a:extLst>
              <a:ext uri="{FF2B5EF4-FFF2-40B4-BE49-F238E27FC236}">
                <a16:creationId xmlns:a16="http://schemas.microsoft.com/office/drawing/2014/main" id="{81F70BFD-7C60-01AB-73E3-3A869876720D}"/>
              </a:ext>
            </a:extLst>
          </p:cNvPr>
          <p:cNvPicPr>
            <a:picLocks noChangeAspect="1"/>
          </p:cNvPicPr>
          <p:nvPr/>
        </p:nvPicPr>
        <p:blipFill>
          <a:blip r:embed="rId4"/>
          <a:stretch>
            <a:fillRect/>
          </a:stretch>
        </p:blipFill>
        <p:spPr>
          <a:xfrm>
            <a:off x="5841033" y="4723574"/>
            <a:ext cx="1841062" cy="1610860"/>
          </a:xfrm>
          <a:prstGeom prst="rect">
            <a:avLst/>
          </a:prstGeom>
          <a:solidFill>
            <a:schemeClr val="tx1"/>
          </a:solidFill>
        </p:spPr>
      </p:pic>
      <p:pic>
        <p:nvPicPr>
          <p:cNvPr id="17" name="Picture 16">
            <a:extLst>
              <a:ext uri="{FF2B5EF4-FFF2-40B4-BE49-F238E27FC236}">
                <a16:creationId xmlns:a16="http://schemas.microsoft.com/office/drawing/2014/main" id="{B3DBEBE2-4418-207F-E7B9-49AB8E7A7FF1}"/>
              </a:ext>
            </a:extLst>
          </p:cNvPr>
          <p:cNvPicPr>
            <a:picLocks noChangeAspect="1"/>
          </p:cNvPicPr>
          <p:nvPr/>
        </p:nvPicPr>
        <p:blipFill>
          <a:blip r:embed="rId5"/>
          <a:stretch>
            <a:fillRect/>
          </a:stretch>
        </p:blipFill>
        <p:spPr>
          <a:xfrm>
            <a:off x="526696" y="4719216"/>
            <a:ext cx="1841062" cy="1737360"/>
          </a:xfrm>
          <a:prstGeom prst="rect">
            <a:avLst/>
          </a:prstGeom>
          <a:solidFill>
            <a:schemeClr val="tx1"/>
          </a:solidFill>
        </p:spPr>
      </p:pic>
      <p:sp>
        <p:nvSpPr>
          <p:cNvPr id="5" name="Rectangle 4">
            <a:extLst>
              <a:ext uri="{FF2B5EF4-FFF2-40B4-BE49-F238E27FC236}">
                <a16:creationId xmlns:a16="http://schemas.microsoft.com/office/drawing/2014/main" id="{F7B17EAB-15A2-7229-BFD1-3674A6C4298D}"/>
              </a:ext>
            </a:extLst>
          </p:cNvPr>
          <p:cNvSpPr/>
          <p:nvPr/>
        </p:nvSpPr>
        <p:spPr>
          <a:xfrm>
            <a:off x="2197030" y="5351342"/>
            <a:ext cx="1740216" cy="6037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a:t>Real-world Impact</a:t>
            </a:r>
          </a:p>
        </p:txBody>
      </p:sp>
      <p:sp>
        <p:nvSpPr>
          <p:cNvPr id="7" name="Rectangle 6">
            <a:extLst>
              <a:ext uri="{FF2B5EF4-FFF2-40B4-BE49-F238E27FC236}">
                <a16:creationId xmlns:a16="http://schemas.microsoft.com/office/drawing/2014/main" id="{DEC588C5-DF21-12CD-AB1E-6103EAD371FD}"/>
              </a:ext>
            </a:extLst>
          </p:cNvPr>
          <p:cNvSpPr/>
          <p:nvPr/>
        </p:nvSpPr>
        <p:spPr>
          <a:xfrm>
            <a:off x="4371469" y="5351340"/>
            <a:ext cx="1673403" cy="60376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a:t>Continuous Learning</a:t>
            </a:r>
          </a:p>
        </p:txBody>
      </p:sp>
      <p:grpSp>
        <p:nvGrpSpPr>
          <p:cNvPr id="22" name="Group 21">
            <a:extLst>
              <a:ext uri="{FF2B5EF4-FFF2-40B4-BE49-F238E27FC236}">
                <a16:creationId xmlns:a16="http://schemas.microsoft.com/office/drawing/2014/main" id="{7735C150-367D-9347-752B-B0D97D192C9C}"/>
              </a:ext>
            </a:extLst>
          </p:cNvPr>
          <p:cNvGrpSpPr/>
          <p:nvPr/>
        </p:nvGrpSpPr>
        <p:grpSpPr>
          <a:xfrm>
            <a:off x="3510978" y="3804212"/>
            <a:ext cx="1440000" cy="1440000"/>
            <a:chOff x="3510978" y="3804212"/>
            <a:chExt cx="1440000" cy="1440000"/>
          </a:xfrm>
        </p:grpSpPr>
        <p:sp>
          <p:nvSpPr>
            <p:cNvPr id="18" name="Freeform 3">
              <a:extLst>
                <a:ext uri="{FF2B5EF4-FFF2-40B4-BE49-F238E27FC236}">
                  <a16:creationId xmlns:a16="http://schemas.microsoft.com/office/drawing/2014/main" id="{6D503914-A1B8-06B9-49EA-760A40A6C46D}"/>
                </a:ext>
              </a:extLst>
            </p:cNvPr>
            <p:cNvSpPr>
              <a:spLocks noChangeAspect="1"/>
            </p:cNvSpPr>
            <p:nvPr/>
          </p:nvSpPr>
          <p:spPr>
            <a:xfrm>
              <a:off x="3510978" y="3804212"/>
              <a:ext cx="1440000" cy="14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pic>
          <p:nvPicPr>
            <p:cNvPr id="21" name="Imagen 5" descr="Forma&#10;&#10;El contenido generado por IA puede ser incorrecto.">
              <a:extLst>
                <a:ext uri="{FF2B5EF4-FFF2-40B4-BE49-F238E27FC236}">
                  <a16:creationId xmlns:a16="http://schemas.microsoft.com/office/drawing/2014/main" id="{AECAF245-A613-95ED-4543-D6AAE169CA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6986" y="4147041"/>
              <a:ext cx="715013" cy="715013"/>
            </a:xfrm>
            <a:prstGeom prst="rect">
              <a:avLst/>
            </a:prstGeom>
          </p:spPr>
        </p:pic>
      </p:grpSp>
    </p:spTree>
    <p:extLst>
      <p:ext uri="{BB962C8B-B14F-4D97-AF65-F5344CB8AC3E}">
        <p14:creationId xmlns:p14="http://schemas.microsoft.com/office/powerpoint/2010/main" val="1342002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76"/>
        <p:cNvGrpSpPr/>
        <p:nvPr/>
      </p:nvGrpSpPr>
      <p:grpSpPr>
        <a:xfrm>
          <a:off x="0" y="0"/>
          <a:ext cx="0" cy="0"/>
          <a:chOff x="0" y="0"/>
          <a:chExt cx="0" cy="0"/>
        </a:xfrm>
      </p:grpSpPr>
      <p:sp>
        <p:nvSpPr>
          <p:cNvPr id="7777" name="Google Shape;7777;p181"/>
          <p:cNvSpPr txBox="1">
            <a:spLocks noGrp="1"/>
          </p:cNvSpPr>
          <p:nvPr>
            <p:ph type="title"/>
          </p:nvPr>
        </p:nvSpPr>
        <p:spPr>
          <a:prstGeom prst="rect">
            <a:avLst/>
          </a:prstGeom>
          <a:noFill/>
          <a:ln>
            <a:noFill/>
          </a:ln>
        </p:spPr>
        <p:txBody>
          <a:bodyPr spcFirstLastPara="1" wrap="square" lIns="0" tIns="45700" rIns="0" bIns="0" anchor="b" anchorCtr="0">
            <a:noAutofit/>
          </a:bodyPr>
          <a:lstStyle/>
          <a:p>
            <a:pPr marL="0" lvl="0" indent="0" algn="l" rtl="0">
              <a:lnSpc>
                <a:spcPct val="80000"/>
              </a:lnSpc>
              <a:spcBef>
                <a:spcPts val="0"/>
              </a:spcBef>
              <a:spcAft>
                <a:spcPts val="0"/>
              </a:spcAft>
              <a:buClr>
                <a:schemeClr val="dk1"/>
              </a:buClr>
              <a:buSzPts val="3600"/>
              <a:buFont typeface="Play"/>
              <a:buNone/>
            </a:pPr>
            <a:r>
              <a:rPr lang="en-US" sz="2800"/>
              <a:t>Life at OFI </a:t>
            </a:r>
          </a:p>
        </p:txBody>
      </p:sp>
      <p:pic>
        <p:nvPicPr>
          <p:cNvPr id="1030" name="Picture 6">
            <a:extLst>
              <a:ext uri="{FF2B5EF4-FFF2-40B4-BE49-F238E27FC236}">
                <a16:creationId xmlns:a16="http://schemas.microsoft.com/office/drawing/2014/main" id="{F3C09E56-3CCC-AC85-B273-A48B67A4B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8379">
            <a:off x="4460453" y="3699587"/>
            <a:ext cx="3763238" cy="2821938"/>
          </a:xfrm>
          <a:prstGeom prst="rect">
            <a:avLst/>
          </a:prstGeom>
          <a:noFill/>
          <a:ln w="38100">
            <a:solidFill>
              <a:schemeClr val="accent5"/>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D268F88-4C66-E596-88CD-58D876A94D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40" t="37172" r="7481" b="9514"/>
          <a:stretch>
            <a:fillRect/>
          </a:stretch>
        </p:blipFill>
        <p:spPr bwMode="auto">
          <a:xfrm rot="752512">
            <a:off x="8446341" y="4545412"/>
            <a:ext cx="3402213" cy="1788105"/>
          </a:xfrm>
          <a:prstGeom prst="rect">
            <a:avLst/>
          </a:prstGeom>
          <a:noFill/>
          <a:ln w="38100">
            <a:solidFill>
              <a:schemeClr val="accent5"/>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2CC18A7-9828-9E15-E9F5-EF491305D1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386"/>
          <a:stretch>
            <a:fillRect/>
          </a:stretch>
        </p:blipFill>
        <p:spPr bwMode="auto">
          <a:xfrm rot="20452000">
            <a:off x="542679" y="1030701"/>
            <a:ext cx="4546762" cy="2918973"/>
          </a:xfrm>
          <a:prstGeom prst="rect">
            <a:avLst/>
          </a:prstGeom>
          <a:noFill/>
          <a:ln w="38100">
            <a:solidFill>
              <a:schemeClr val="accent5"/>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D1CB13B-9277-928D-618E-2D7BDDB4C9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1600" b="14825"/>
          <a:stretch>
            <a:fillRect/>
          </a:stretch>
        </p:blipFill>
        <p:spPr bwMode="auto">
          <a:xfrm rot="280218">
            <a:off x="234992" y="4223070"/>
            <a:ext cx="4221518" cy="2290455"/>
          </a:xfrm>
          <a:prstGeom prst="rect">
            <a:avLst/>
          </a:prstGeom>
          <a:noFill/>
          <a:ln w="38100">
            <a:solidFill>
              <a:schemeClr val="accent5"/>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1A14B78-17AC-847E-251F-0FCEDE5A06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8434" y="1137027"/>
            <a:ext cx="1928433" cy="2571244"/>
          </a:xfrm>
          <a:prstGeom prst="rect">
            <a:avLst/>
          </a:prstGeom>
          <a:noFill/>
          <a:ln w="38100">
            <a:solidFill>
              <a:schemeClr val="accent5"/>
            </a:solidFill>
          </a:ln>
          <a:effectLst>
            <a:outerShdw blurRad="50800" dist="38100" dir="5400000" algn="t" rotWithShape="0">
              <a:prstClr val="black">
                <a:alpha val="40000"/>
              </a:prstClr>
            </a:outerShdw>
          </a:effectLst>
        </p:spPr>
      </p:pic>
      <p:pic>
        <p:nvPicPr>
          <p:cNvPr id="5" name="Picture 4">
            <a:extLst>
              <a:ext uri="{FF2B5EF4-FFF2-40B4-BE49-F238E27FC236}">
                <a16:creationId xmlns:a16="http://schemas.microsoft.com/office/drawing/2014/main" id="{42D622BB-34C0-6E47-8767-B38D7D0921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54314">
            <a:off x="7573567" y="774550"/>
            <a:ext cx="4112400" cy="3084300"/>
          </a:xfrm>
          <a:prstGeom prst="rect">
            <a:avLst/>
          </a:prstGeom>
          <a:noFill/>
          <a:ln w="38100">
            <a:solidFill>
              <a:schemeClr val="accent5"/>
            </a:solidFill>
          </a:ln>
          <a:effectLst>
            <a:outerShdw blurRad="50800" dist="38100" dir="5400000" algn="t"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BB15-0206-6249-A031-C01BC4F726BC}"/>
              </a:ext>
            </a:extLst>
          </p:cNvPr>
          <p:cNvSpPr>
            <a:spLocks noGrp="1"/>
          </p:cNvSpPr>
          <p:nvPr>
            <p:ph type="title"/>
          </p:nvPr>
        </p:nvSpPr>
        <p:spPr/>
        <p:txBody>
          <a:bodyPr/>
          <a:lstStyle/>
          <a:p>
            <a:r>
              <a:rPr lang="en-US"/>
              <a:t>What’s in it for you</a:t>
            </a:r>
          </a:p>
        </p:txBody>
      </p:sp>
      <p:sp>
        <p:nvSpPr>
          <p:cNvPr id="3" name="TextBox 2">
            <a:extLst>
              <a:ext uri="{FF2B5EF4-FFF2-40B4-BE49-F238E27FC236}">
                <a16:creationId xmlns:a16="http://schemas.microsoft.com/office/drawing/2014/main" id="{1947498B-1607-A015-A958-14D2E82B0263}"/>
              </a:ext>
            </a:extLst>
          </p:cNvPr>
          <p:cNvSpPr txBox="1"/>
          <p:nvPr/>
        </p:nvSpPr>
        <p:spPr>
          <a:xfrm>
            <a:off x="421267" y="838706"/>
            <a:ext cx="11259455" cy="719034"/>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1400"/>
              <a:t>A launchpad for analytical minds who want to shape real business impact.</a:t>
            </a:r>
          </a:p>
          <a:p>
            <a:r>
              <a:rPr lang="en-US" sz="1400"/>
              <a:t>You will learn fast, work directly with global clients, and see your analysis turn into measurable business results.</a:t>
            </a:r>
          </a:p>
          <a:p>
            <a:r>
              <a:rPr lang="en-US" sz="1400"/>
              <a:t>Grow your career at the </a:t>
            </a:r>
            <a:r>
              <a:rPr lang="en-US" sz="1400" b="1">
                <a:solidFill>
                  <a:schemeClr val="accent5"/>
                </a:solidFill>
              </a:rPr>
              <a:t>intersection of technology, analytics and business transformation.</a:t>
            </a:r>
            <a:endParaRPr lang="en-US" sz="1050" b="1">
              <a:solidFill>
                <a:schemeClr val="accent5"/>
              </a:solidFill>
            </a:endParaRPr>
          </a:p>
        </p:txBody>
      </p:sp>
      <p:grpSp>
        <p:nvGrpSpPr>
          <p:cNvPr id="10" name="Group 9">
            <a:extLst>
              <a:ext uri="{FF2B5EF4-FFF2-40B4-BE49-F238E27FC236}">
                <a16:creationId xmlns:a16="http://schemas.microsoft.com/office/drawing/2014/main" id="{8FAC282D-3659-4FA8-E6F5-0F128D035DA1}"/>
              </a:ext>
            </a:extLst>
          </p:cNvPr>
          <p:cNvGrpSpPr/>
          <p:nvPr/>
        </p:nvGrpSpPr>
        <p:grpSpPr>
          <a:xfrm>
            <a:off x="421267" y="2135549"/>
            <a:ext cx="11121804" cy="3714644"/>
            <a:chOff x="421268" y="2440349"/>
            <a:chExt cx="6844928" cy="3371707"/>
          </a:xfrm>
        </p:grpSpPr>
        <p:sp>
          <p:nvSpPr>
            <p:cNvPr id="4" name="Rectangle 3">
              <a:extLst>
                <a:ext uri="{FF2B5EF4-FFF2-40B4-BE49-F238E27FC236}">
                  <a16:creationId xmlns:a16="http://schemas.microsoft.com/office/drawing/2014/main" id="{F815756A-6EE8-2F7D-1581-450AF1CC433B}"/>
                </a:ext>
              </a:extLst>
            </p:cNvPr>
            <p:cNvSpPr/>
            <p:nvPr/>
          </p:nvSpPr>
          <p:spPr>
            <a:xfrm>
              <a:off x="421268" y="2839212"/>
              <a:ext cx="2039112" cy="1179576"/>
            </a:xfrm>
            <a:prstGeom prst="rect">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r>
                <a:rPr lang="en-US" sz="1100">
                  <a:solidFill>
                    <a:schemeClr val="bg2"/>
                  </a:solidFill>
                </a:rPr>
                <a:t>Join ambitious problem-solvers</a:t>
              </a:r>
            </a:p>
          </p:txBody>
        </p:sp>
        <p:sp>
          <p:nvSpPr>
            <p:cNvPr id="5" name="Rectangle 4">
              <a:extLst>
                <a:ext uri="{FF2B5EF4-FFF2-40B4-BE49-F238E27FC236}">
                  <a16:creationId xmlns:a16="http://schemas.microsoft.com/office/drawing/2014/main" id="{1984361E-226E-8390-268F-C8D10A51D22C}"/>
                </a:ext>
              </a:extLst>
            </p:cNvPr>
            <p:cNvSpPr/>
            <p:nvPr/>
          </p:nvSpPr>
          <p:spPr>
            <a:xfrm>
              <a:off x="421268" y="4591812"/>
              <a:ext cx="2039112" cy="1179576"/>
            </a:xfrm>
            <a:prstGeom prst="rect">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r>
                <a:rPr lang="en-US" sz="1100">
                  <a:solidFill>
                    <a:schemeClr val="bg2"/>
                  </a:solidFill>
                </a:rPr>
                <a:t>Fixed components and two appraisal cycles yearly</a:t>
              </a:r>
            </a:p>
          </p:txBody>
        </p:sp>
        <p:sp>
          <p:nvSpPr>
            <p:cNvPr id="6" name="Rectangle 5">
              <a:extLst>
                <a:ext uri="{FF2B5EF4-FFF2-40B4-BE49-F238E27FC236}">
                  <a16:creationId xmlns:a16="http://schemas.microsoft.com/office/drawing/2014/main" id="{9D827092-01DD-111F-B08D-9A273DDCDCAE}"/>
                </a:ext>
              </a:extLst>
            </p:cNvPr>
            <p:cNvSpPr/>
            <p:nvPr/>
          </p:nvSpPr>
          <p:spPr>
            <a:xfrm>
              <a:off x="2823092" y="2839212"/>
              <a:ext cx="2039112" cy="1179576"/>
            </a:xfrm>
            <a:prstGeom prst="rect">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r>
                <a:rPr lang="en-US" sz="1100">
                  <a:solidFill>
                    <a:schemeClr val="bg2"/>
                  </a:solidFill>
                </a:rPr>
                <a:t>Reporting to and working with senior stakeholders (MD, Directors etc.)</a:t>
              </a:r>
            </a:p>
          </p:txBody>
        </p:sp>
        <p:sp>
          <p:nvSpPr>
            <p:cNvPr id="7" name="Rectangle 6">
              <a:extLst>
                <a:ext uri="{FF2B5EF4-FFF2-40B4-BE49-F238E27FC236}">
                  <a16:creationId xmlns:a16="http://schemas.microsoft.com/office/drawing/2014/main" id="{20D62EC4-8C5F-F2BA-8260-F620D7474E61}"/>
                </a:ext>
              </a:extLst>
            </p:cNvPr>
            <p:cNvSpPr/>
            <p:nvPr/>
          </p:nvSpPr>
          <p:spPr>
            <a:xfrm>
              <a:off x="2825260" y="4632480"/>
              <a:ext cx="2039112" cy="1179576"/>
            </a:xfrm>
            <a:prstGeom prst="rect">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r>
                <a:rPr lang="en-US" sz="1100">
                  <a:solidFill>
                    <a:schemeClr val="bg2"/>
                  </a:solidFill>
                </a:rPr>
                <a:t>Flexible working model to facilitate collaboration days in office and WFH</a:t>
              </a:r>
            </a:p>
          </p:txBody>
        </p:sp>
        <p:sp>
          <p:nvSpPr>
            <p:cNvPr id="8" name="Rectangle 7">
              <a:extLst>
                <a:ext uri="{FF2B5EF4-FFF2-40B4-BE49-F238E27FC236}">
                  <a16:creationId xmlns:a16="http://schemas.microsoft.com/office/drawing/2014/main" id="{EE9B2AC2-14B4-B2EA-65E2-D5677F74476D}"/>
                </a:ext>
              </a:extLst>
            </p:cNvPr>
            <p:cNvSpPr/>
            <p:nvPr/>
          </p:nvSpPr>
          <p:spPr>
            <a:xfrm>
              <a:off x="5224916" y="2839212"/>
              <a:ext cx="2039112" cy="1179576"/>
            </a:xfrm>
            <a:prstGeom prst="rect">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r>
                <a:rPr lang="en-US" sz="1100">
                  <a:solidFill>
                    <a:schemeClr val="bg2"/>
                  </a:solidFill>
                </a:rPr>
                <a:t>Global stakeholder management and consulting skills</a:t>
              </a:r>
            </a:p>
          </p:txBody>
        </p:sp>
        <p:sp>
          <p:nvSpPr>
            <p:cNvPr id="9" name="Rectangle 8">
              <a:extLst>
                <a:ext uri="{FF2B5EF4-FFF2-40B4-BE49-F238E27FC236}">
                  <a16:creationId xmlns:a16="http://schemas.microsoft.com/office/drawing/2014/main" id="{FAF77507-B2C3-EA46-808A-5FC53B8DAE07}"/>
                </a:ext>
              </a:extLst>
            </p:cNvPr>
            <p:cNvSpPr/>
            <p:nvPr/>
          </p:nvSpPr>
          <p:spPr>
            <a:xfrm>
              <a:off x="5227084" y="4632480"/>
              <a:ext cx="2039112" cy="1179576"/>
            </a:xfrm>
            <a:prstGeom prst="rect">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endParaRPr lang="en-US" sz="1100">
                <a:solidFill>
                  <a:schemeClr val="bg2"/>
                </a:solidFill>
              </a:endParaRPr>
            </a:p>
            <a:p>
              <a:pPr algn="ctr"/>
              <a:r>
                <a:rPr lang="en-US" sz="1100">
                  <a:solidFill>
                    <a:schemeClr val="bg2"/>
                  </a:solidFill>
                </a:rPr>
                <a:t>Investment in continuous upskilling and mastering new tools/tech</a:t>
              </a:r>
            </a:p>
          </p:txBody>
        </p:sp>
        <p:pic>
          <p:nvPicPr>
            <p:cNvPr id="11" name="Graphic 10" descr="Cheers with solid fill">
              <a:extLst>
                <a:ext uri="{FF2B5EF4-FFF2-40B4-BE49-F238E27FC236}">
                  <a16:creationId xmlns:a16="http://schemas.microsoft.com/office/drawing/2014/main" id="{69A30B00-CEB7-E367-00B3-012961ACE1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0408" y="3148584"/>
              <a:ext cx="560832" cy="560832"/>
            </a:xfrm>
            <a:prstGeom prst="rect">
              <a:avLst/>
            </a:prstGeom>
          </p:spPr>
        </p:pic>
        <p:pic>
          <p:nvPicPr>
            <p:cNvPr id="13" name="Graphic 12" descr="Questions with solid fill">
              <a:extLst>
                <a:ext uri="{FF2B5EF4-FFF2-40B4-BE49-F238E27FC236}">
                  <a16:creationId xmlns:a16="http://schemas.microsoft.com/office/drawing/2014/main" id="{418823FB-B923-C568-72A2-340B6AB5C9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31752" y="2990054"/>
              <a:ext cx="524256" cy="524256"/>
            </a:xfrm>
            <a:prstGeom prst="rect">
              <a:avLst/>
            </a:prstGeom>
          </p:spPr>
        </p:pic>
        <p:pic>
          <p:nvPicPr>
            <p:cNvPr id="15" name="Graphic 14" descr="Earth globe: Americas with solid fill">
              <a:extLst>
                <a:ext uri="{FF2B5EF4-FFF2-40B4-BE49-F238E27FC236}">
                  <a16:creationId xmlns:a16="http://schemas.microsoft.com/office/drawing/2014/main" id="{D2DCBA1B-35D3-2918-4407-85748D6D18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1408" y="2990054"/>
              <a:ext cx="624840" cy="624840"/>
            </a:xfrm>
            <a:prstGeom prst="rect">
              <a:avLst/>
            </a:prstGeom>
          </p:spPr>
        </p:pic>
        <p:pic>
          <p:nvPicPr>
            <p:cNvPr id="17" name="Graphic 16" descr="Laptop with solid fill">
              <a:extLst>
                <a:ext uri="{FF2B5EF4-FFF2-40B4-BE49-F238E27FC236}">
                  <a16:creationId xmlns:a16="http://schemas.microsoft.com/office/drawing/2014/main" id="{7B568FA2-7CEE-FA7F-1159-571299A62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1752" y="4754880"/>
              <a:ext cx="594360" cy="594360"/>
            </a:xfrm>
            <a:prstGeom prst="rect">
              <a:avLst/>
            </a:prstGeom>
          </p:spPr>
        </p:pic>
        <p:pic>
          <p:nvPicPr>
            <p:cNvPr id="19" name="Graphic 18" descr="Thought bubble with solid fill">
              <a:extLst>
                <a:ext uri="{FF2B5EF4-FFF2-40B4-BE49-F238E27FC236}">
                  <a16:creationId xmlns:a16="http://schemas.microsoft.com/office/drawing/2014/main" id="{F913D273-CAE5-178D-5B6B-4F5286AFCA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37504" y="4754880"/>
              <a:ext cx="624840" cy="624840"/>
            </a:xfrm>
            <a:prstGeom prst="rect">
              <a:avLst/>
            </a:prstGeom>
          </p:spPr>
        </p:pic>
        <p:pic>
          <p:nvPicPr>
            <p:cNvPr id="21" name="Graphic 20" descr="Money with solid fill">
              <a:extLst>
                <a:ext uri="{FF2B5EF4-FFF2-40B4-BE49-F238E27FC236}">
                  <a16:creationId xmlns:a16="http://schemas.microsoft.com/office/drawing/2014/main" id="{080F5D75-FE37-5B70-CB59-27C73A087E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4396" y="4754880"/>
              <a:ext cx="656844" cy="656844"/>
            </a:xfrm>
            <a:prstGeom prst="rect">
              <a:avLst/>
            </a:prstGeom>
          </p:spPr>
        </p:pic>
        <p:sp>
          <p:nvSpPr>
            <p:cNvPr id="22" name="TextBox 21">
              <a:extLst>
                <a:ext uri="{FF2B5EF4-FFF2-40B4-BE49-F238E27FC236}">
                  <a16:creationId xmlns:a16="http://schemas.microsoft.com/office/drawing/2014/main" id="{3EAF9714-5412-FA4B-FFBA-F4E03169AE74}"/>
                </a:ext>
              </a:extLst>
            </p:cNvPr>
            <p:cNvSpPr txBox="1"/>
            <p:nvPr/>
          </p:nvSpPr>
          <p:spPr>
            <a:xfrm>
              <a:off x="3263718" y="2732685"/>
              <a:ext cx="1316736" cy="257369"/>
            </a:xfrm>
            <a:prstGeom prst="rect">
              <a:avLst/>
            </a:prstGeom>
            <a:solidFill>
              <a:schemeClr val="bg1"/>
            </a:solidFill>
          </p:spPr>
          <p:txBody>
            <a:bodyPr wrap="square" lIns="36000" tIns="36000" rIns="36000" bIns="36000" rtlCol="0">
              <a:spAutoFit/>
            </a:bodyPr>
            <a:lstStyle/>
            <a:p>
              <a:pPr algn="ctr"/>
              <a:r>
                <a:rPr lang="en-US" sz="1200" b="1"/>
                <a:t>Mentorship</a:t>
              </a:r>
            </a:p>
          </p:txBody>
        </p:sp>
        <p:sp>
          <p:nvSpPr>
            <p:cNvPr id="23" name="TextBox 22">
              <a:extLst>
                <a:ext uri="{FF2B5EF4-FFF2-40B4-BE49-F238E27FC236}">
                  <a16:creationId xmlns:a16="http://schemas.microsoft.com/office/drawing/2014/main" id="{C2209541-391B-48AF-A218-E70AB066864B}"/>
                </a:ext>
              </a:extLst>
            </p:cNvPr>
            <p:cNvSpPr txBox="1"/>
            <p:nvPr/>
          </p:nvSpPr>
          <p:spPr>
            <a:xfrm>
              <a:off x="695254" y="2440349"/>
              <a:ext cx="1491139" cy="626701"/>
            </a:xfrm>
            <a:prstGeom prst="rect">
              <a:avLst/>
            </a:prstGeom>
            <a:solidFill>
              <a:schemeClr val="bg1"/>
            </a:solidFill>
          </p:spPr>
          <p:txBody>
            <a:bodyPr wrap="square" lIns="36000" tIns="36000" rIns="36000" bIns="36000" rtlCol="0">
              <a:spAutoFit/>
            </a:bodyPr>
            <a:lstStyle/>
            <a:p>
              <a:pPr algn="ctr"/>
              <a:r>
                <a:rPr lang="en-US" sz="1200" b="1">
                  <a:solidFill>
                    <a:schemeClr val="bg2"/>
                  </a:solidFill>
                </a:rPr>
                <a:t>Young, Entrepreneurial Culture</a:t>
              </a:r>
            </a:p>
          </p:txBody>
        </p:sp>
        <p:sp>
          <p:nvSpPr>
            <p:cNvPr id="26" name="TextBox 25">
              <a:extLst>
                <a:ext uri="{FF2B5EF4-FFF2-40B4-BE49-F238E27FC236}">
                  <a16:creationId xmlns:a16="http://schemas.microsoft.com/office/drawing/2014/main" id="{9D121978-BB9C-A3EC-BFDE-377859CEDFD2}"/>
                </a:ext>
              </a:extLst>
            </p:cNvPr>
            <p:cNvSpPr txBox="1"/>
            <p:nvPr/>
          </p:nvSpPr>
          <p:spPr>
            <a:xfrm>
              <a:off x="5498259" y="2548019"/>
              <a:ext cx="1491138" cy="442035"/>
            </a:xfrm>
            <a:prstGeom prst="rect">
              <a:avLst/>
            </a:prstGeom>
            <a:solidFill>
              <a:schemeClr val="bg1"/>
            </a:solidFill>
          </p:spPr>
          <p:txBody>
            <a:bodyPr wrap="square" lIns="36000" tIns="36000" rIns="36000" bIns="36000" rtlCol="0">
              <a:spAutoFit/>
            </a:bodyPr>
            <a:lstStyle/>
            <a:p>
              <a:pPr algn="ctr"/>
              <a:r>
                <a:rPr lang="en-US" sz="1200" b="1">
                  <a:solidFill>
                    <a:schemeClr val="bg2"/>
                  </a:solidFill>
                </a:rPr>
                <a:t>Global Clients Exposure</a:t>
              </a:r>
            </a:p>
          </p:txBody>
        </p:sp>
        <p:sp>
          <p:nvSpPr>
            <p:cNvPr id="27" name="TextBox 26">
              <a:extLst>
                <a:ext uri="{FF2B5EF4-FFF2-40B4-BE49-F238E27FC236}">
                  <a16:creationId xmlns:a16="http://schemas.microsoft.com/office/drawing/2014/main" id="{DDF6C1AC-0B8B-2F71-8200-94284439E5D2}"/>
                </a:ext>
              </a:extLst>
            </p:cNvPr>
            <p:cNvSpPr txBox="1"/>
            <p:nvPr/>
          </p:nvSpPr>
          <p:spPr>
            <a:xfrm>
              <a:off x="741795" y="4463127"/>
              <a:ext cx="1398055" cy="257369"/>
            </a:xfrm>
            <a:prstGeom prst="rect">
              <a:avLst/>
            </a:prstGeom>
            <a:solidFill>
              <a:schemeClr val="bg1"/>
            </a:solidFill>
          </p:spPr>
          <p:txBody>
            <a:bodyPr wrap="square" lIns="36000" tIns="36000" rIns="36000" bIns="36000" rtlCol="0">
              <a:spAutoFit/>
            </a:bodyPr>
            <a:lstStyle/>
            <a:p>
              <a:pPr algn="ctr"/>
              <a:r>
                <a:rPr lang="en-US" sz="1200" b="1">
                  <a:solidFill>
                    <a:schemeClr val="bg2"/>
                  </a:solidFill>
                </a:rPr>
                <a:t>Competitive Pay</a:t>
              </a:r>
            </a:p>
          </p:txBody>
        </p:sp>
        <p:sp>
          <p:nvSpPr>
            <p:cNvPr id="30" name="TextBox 29">
              <a:extLst>
                <a:ext uri="{FF2B5EF4-FFF2-40B4-BE49-F238E27FC236}">
                  <a16:creationId xmlns:a16="http://schemas.microsoft.com/office/drawing/2014/main" id="{04BB9AB1-21DE-0DBD-3AA0-481D2A05FDD2}"/>
                </a:ext>
              </a:extLst>
            </p:cNvPr>
            <p:cNvSpPr txBox="1"/>
            <p:nvPr/>
          </p:nvSpPr>
          <p:spPr>
            <a:xfrm>
              <a:off x="3146872" y="4370793"/>
              <a:ext cx="1398055" cy="442035"/>
            </a:xfrm>
            <a:prstGeom prst="rect">
              <a:avLst/>
            </a:prstGeom>
            <a:solidFill>
              <a:schemeClr val="bg1"/>
            </a:solidFill>
          </p:spPr>
          <p:txBody>
            <a:bodyPr wrap="square" lIns="36000" tIns="36000" rIns="36000" bIns="36000" rtlCol="0">
              <a:spAutoFit/>
            </a:bodyPr>
            <a:lstStyle/>
            <a:p>
              <a:pPr algn="ctr"/>
              <a:r>
                <a:rPr lang="en-US" sz="1200" b="1">
                  <a:solidFill>
                    <a:schemeClr val="bg2"/>
                  </a:solidFill>
                </a:rPr>
                <a:t>Hybrid Operating Model</a:t>
              </a:r>
            </a:p>
          </p:txBody>
        </p:sp>
        <p:sp>
          <p:nvSpPr>
            <p:cNvPr id="31" name="TextBox 30">
              <a:extLst>
                <a:ext uri="{FF2B5EF4-FFF2-40B4-BE49-F238E27FC236}">
                  <a16:creationId xmlns:a16="http://schemas.microsoft.com/office/drawing/2014/main" id="{A5043268-AE9F-C3F3-4078-B5AC630A443D}"/>
                </a:ext>
              </a:extLst>
            </p:cNvPr>
            <p:cNvSpPr txBox="1"/>
            <p:nvPr/>
          </p:nvSpPr>
          <p:spPr>
            <a:xfrm>
              <a:off x="5591342" y="4364185"/>
              <a:ext cx="1398055" cy="442035"/>
            </a:xfrm>
            <a:prstGeom prst="rect">
              <a:avLst/>
            </a:prstGeom>
            <a:solidFill>
              <a:schemeClr val="bg1"/>
            </a:solidFill>
          </p:spPr>
          <p:txBody>
            <a:bodyPr wrap="square" lIns="36000" tIns="36000" rIns="36000" bIns="36000" rtlCol="0">
              <a:spAutoFit/>
            </a:bodyPr>
            <a:lstStyle/>
            <a:p>
              <a:pPr algn="ctr"/>
              <a:r>
                <a:rPr lang="en-US" sz="1200" b="1">
                  <a:solidFill>
                    <a:schemeClr val="bg2"/>
                  </a:solidFill>
                </a:rPr>
                <a:t>Continuous Learning</a:t>
              </a:r>
            </a:p>
          </p:txBody>
        </p:sp>
      </p:grpSp>
    </p:spTree>
    <p:extLst>
      <p:ext uri="{BB962C8B-B14F-4D97-AF65-F5344CB8AC3E}">
        <p14:creationId xmlns:p14="http://schemas.microsoft.com/office/powerpoint/2010/main" val="3608417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315E7-93D8-D7D9-619A-98FFED42E5F3}"/>
            </a:ext>
          </a:extLst>
        </p:cNvPr>
        <p:cNvGrpSpPr/>
        <p:nvPr/>
      </p:nvGrpSpPr>
      <p:grpSpPr>
        <a:xfrm>
          <a:off x="0" y="0"/>
          <a:ext cx="0" cy="0"/>
          <a:chOff x="0" y="0"/>
          <a:chExt cx="0" cy="0"/>
        </a:xfrm>
      </p:grpSpPr>
      <p:sp>
        <p:nvSpPr>
          <p:cNvPr id="8" name="Text Placeholder 3">
            <a:extLst>
              <a:ext uri="{FF2B5EF4-FFF2-40B4-BE49-F238E27FC236}">
                <a16:creationId xmlns:a16="http://schemas.microsoft.com/office/drawing/2014/main" id="{9D1B9EF1-36DA-4EA4-0806-E82D08B890B1}"/>
              </a:ext>
            </a:extLst>
          </p:cNvPr>
          <p:cNvSpPr txBox="1">
            <a:spLocks/>
          </p:cNvSpPr>
          <p:nvPr/>
        </p:nvSpPr>
        <p:spPr>
          <a:xfrm>
            <a:off x="275108" y="4138759"/>
            <a:ext cx="1738313" cy="76676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kern="0">
                <a:solidFill>
                  <a:schemeClr val="tx1"/>
                </a:solidFill>
              </a:rPr>
              <a:t>Stage 2</a:t>
            </a:r>
          </a:p>
        </p:txBody>
      </p:sp>
      <p:sp>
        <p:nvSpPr>
          <p:cNvPr id="10" name="Text Placeholder 2">
            <a:extLst>
              <a:ext uri="{FF2B5EF4-FFF2-40B4-BE49-F238E27FC236}">
                <a16:creationId xmlns:a16="http://schemas.microsoft.com/office/drawing/2014/main" id="{4041060B-2E5B-89C0-09B4-A043756DBBD3}"/>
              </a:ext>
            </a:extLst>
          </p:cNvPr>
          <p:cNvSpPr txBox="1">
            <a:spLocks/>
          </p:cNvSpPr>
          <p:nvPr/>
        </p:nvSpPr>
        <p:spPr>
          <a:xfrm>
            <a:off x="1408778" y="1208091"/>
            <a:ext cx="5548107" cy="459867"/>
          </a:xfrm>
          <a:prstGeom prst="rect">
            <a:avLst/>
          </a:prstGeom>
          <a:noFill/>
          <a:ln>
            <a:noFill/>
          </a:ln>
        </p:spPr>
        <p:txBody>
          <a:bodyPr spcFirstLastPara="1" wrap="square" lIns="0" tIns="72000" rIns="0" bIns="0" anchor="ctr"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1333"/>
              </a:spcBef>
              <a:spcAft>
                <a:spcPts val="0"/>
              </a:spcAft>
              <a:buClr>
                <a:srgbClr val="000000"/>
              </a:buClr>
              <a:buSzPts val="2000"/>
              <a:buFont typeface="Arial"/>
              <a:buNone/>
              <a:defRPr sz="1400" b="1" i="0" u="none" strike="noStrike" cap="none">
                <a:solidFill>
                  <a:schemeClr val="accent1"/>
                </a:solidFill>
                <a:latin typeface="Poppins"/>
                <a:ea typeface="Poppins"/>
                <a:cs typeface="Poppins"/>
                <a:sym typeface="Poppins"/>
              </a:defRPr>
            </a:lvl1pPr>
            <a:lvl2pPr marL="1219170" marR="0" lvl="1" indent="-457189" algn="l" rtl="0" eaLnBrk="1" hangingPunct="1">
              <a:lnSpc>
                <a:spcPct val="100000"/>
              </a:lnSpc>
              <a:spcBef>
                <a:spcPts val="667"/>
              </a:spcBef>
              <a:spcAft>
                <a:spcPts val="0"/>
              </a:spcAft>
              <a:buClr>
                <a:srgbClr val="000000"/>
              </a:buClr>
              <a:buSzPts val="1800"/>
              <a:buFont typeface="Arial"/>
              <a:buChar char="•"/>
              <a:defRPr sz="1867" b="1" i="0" u="none" strike="noStrike" cap="none">
                <a:solidFill>
                  <a:srgbClr val="000000"/>
                </a:solidFill>
                <a:latin typeface="Poppins"/>
                <a:ea typeface="Poppins"/>
                <a:cs typeface="Poppins"/>
                <a:sym typeface="Poppins"/>
              </a:defRPr>
            </a:lvl2pPr>
            <a:lvl3pPr marL="1828754" marR="0" lvl="2" indent="-440256" algn="l" rtl="0" eaLnBrk="1" hangingPunct="1">
              <a:lnSpc>
                <a:spcPct val="100000"/>
              </a:lnSpc>
              <a:spcBef>
                <a:spcPts val="667"/>
              </a:spcBef>
              <a:spcAft>
                <a:spcPts val="0"/>
              </a:spcAft>
              <a:buClr>
                <a:srgbClr val="000000"/>
              </a:buClr>
              <a:buSzPts val="1600"/>
              <a:buFont typeface="Arial"/>
              <a:buChar char="•"/>
              <a:defRPr sz="1867" b="1" i="0" u="none" strike="noStrike" cap="none">
                <a:solidFill>
                  <a:srgbClr val="000000"/>
                </a:solidFill>
                <a:latin typeface="Poppins"/>
                <a:ea typeface="Poppins"/>
                <a:cs typeface="Poppins"/>
                <a:sym typeface="Poppins"/>
              </a:defRPr>
            </a:lvl3pPr>
            <a:lvl4pPr marL="2438339" marR="0" lvl="3" indent="-423323" algn="l" rtl="0" eaLnBrk="1" hangingPunct="1">
              <a:lnSpc>
                <a:spcPct val="100000"/>
              </a:lnSpc>
              <a:spcBef>
                <a:spcPts val="667"/>
              </a:spcBef>
              <a:spcAft>
                <a:spcPts val="0"/>
              </a:spcAft>
              <a:buClr>
                <a:srgbClr val="000000"/>
              </a:buClr>
              <a:buSzPts val="1400"/>
              <a:buFont typeface="Arial"/>
              <a:buChar char="•"/>
              <a:defRPr sz="1867" b="1" i="0" u="none" strike="noStrike" cap="none">
                <a:solidFill>
                  <a:srgbClr val="000000"/>
                </a:solidFill>
                <a:latin typeface="Poppins"/>
                <a:ea typeface="Poppins"/>
                <a:cs typeface="Poppins"/>
                <a:sym typeface="Poppins"/>
              </a:defRPr>
            </a:lvl4pPr>
            <a:lvl5pPr marL="3047924" marR="0" lvl="4" indent="-406390" algn="l" rtl="0" eaLnBrk="1" hangingPunct="1">
              <a:lnSpc>
                <a:spcPct val="100000"/>
              </a:lnSpc>
              <a:spcBef>
                <a:spcPts val="667"/>
              </a:spcBef>
              <a:spcAft>
                <a:spcPts val="0"/>
              </a:spcAft>
              <a:buClr>
                <a:srgbClr val="000000"/>
              </a:buClr>
              <a:buSzPts val="1200"/>
              <a:buFont typeface="Arial"/>
              <a:buChar char="•"/>
              <a:defRPr sz="1867" b="1" i="0" u="none" strike="noStrike" cap="none">
                <a:solidFill>
                  <a:srgbClr val="000000"/>
                </a:solidFill>
                <a:latin typeface="Poppins"/>
                <a:ea typeface="Poppins"/>
                <a:cs typeface="Poppins"/>
                <a:sym typeface="Poppins"/>
              </a:defRPr>
            </a:lvl5pPr>
            <a:lvl6pPr marL="3657509" marR="0" lvl="5" indent="-457189" algn="l" rtl="0" eaLnBrk="1" hangingPunct="1">
              <a:lnSpc>
                <a:spcPct val="90000"/>
              </a:lnSpc>
              <a:spcBef>
                <a:spcPts val="667"/>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6pPr>
            <a:lvl7pPr marL="4267093" marR="0" lvl="6" indent="-457189" algn="l" rtl="0" eaLnBrk="1" hangingPunct="1">
              <a:lnSpc>
                <a:spcPct val="90000"/>
              </a:lnSpc>
              <a:spcBef>
                <a:spcPts val="667"/>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7pPr>
            <a:lvl8pPr marL="4876678" marR="0" lvl="7" indent="-457189" algn="l" rtl="0" eaLnBrk="1" hangingPunct="1">
              <a:lnSpc>
                <a:spcPct val="90000"/>
              </a:lnSpc>
              <a:spcBef>
                <a:spcPts val="667"/>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8pPr>
            <a:lvl9pPr marL="5486263" marR="0" lvl="8" indent="-457189" algn="l" rtl="0" eaLnBrk="1" hangingPunct="1">
              <a:lnSpc>
                <a:spcPct val="90000"/>
              </a:lnSpc>
              <a:spcBef>
                <a:spcPts val="667"/>
              </a:spcBef>
              <a:spcAft>
                <a:spcPts val="0"/>
              </a:spcAft>
              <a:buClr>
                <a:schemeClr val="dk1"/>
              </a:buClr>
              <a:buSzPts val="1800"/>
              <a:buFont typeface="Arial"/>
              <a:buChar char="•"/>
              <a:defRPr sz="1867" b="0" i="0" u="none" strike="noStrike" cap="none">
                <a:solidFill>
                  <a:srgbClr val="000000"/>
                </a:solidFill>
                <a:latin typeface="Arial"/>
                <a:ea typeface="Arial"/>
                <a:cs typeface="Arial"/>
                <a:sym typeface="Arial"/>
              </a:defRPr>
            </a:lvl9pPr>
          </a:lstStyle>
          <a:p>
            <a:pPr>
              <a:lnSpc>
                <a:spcPct val="90000"/>
              </a:lnSpc>
              <a:spcBef>
                <a:spcPts val="1000"/>
              </a:spcBef>
              <a:buSzPts val="3000"/>
            </a:pPr>
            <a:r>
              <a:rPr lang="en-US" sz="1800" b="0" kern="0">
                <a:solidFill>
                  <a:schemeClr val="tx1"/>
                </a:solidFill>
              </a:rPr>
              <a:t>Resume Shortlisting</a:t>
            </a:r>
          </a:p>
        </p:txBody>
      </p:sp>
      <p:sp>
        <p:nvSpPr>
          <p:cNvPr id="12" name="Text Placeholder 4">
            <a:extLst>
              <a:ext uri="{FF2B5EF4-FFF2-40B4-BE49-F238E27FC236}">
                <a16:creationId xmlns:a16="http://schemas.microsoft.com/office/drawing/2014/main" id="{CA198F4C-A5F0-E265-6F5A-B053B719E4D0}"/>
              </a:ext>
            </a:extLst>
          </p:cNvPr>
          <p:cNvSpPr txBox="1">
            <a:spLocks/>
          </p:cNvSpPr>
          <p:nvPr/>
        </p:nvSpPr>
        <p:spPr>
          <a:xfrm>
            <a:off x="5993084" y="1329965"/>
            <a:ext cx="1738313" cy="76676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kern="0">
                <a:solidFill>
                  <a:schemeClr val="tx1"/>
                </a:solidFill>
              </a:rPr>
              <a:t>Stage 3</a:t>
            </a:r>
          </a:p>
        </p:txBody>
      </p:sp>
      <p:sp>
        <p:nvSpPr>
          <p:cNvPr id="13" name="Text Placeholder 5">
            <a:extLst>
              <a:ext uri="{FF2B5EF4-FFF2-40B4-BE49-F238E27FC236}">
                <a16:creationId xmlns:a16="http://schemas.microsoft.com/office/drawing/2014/main" id="{62502F9F-21CE-39F4-6E8A-931373C72D87}"/>
              </a:ext>
            </a:extLst>
          </p:cNvPr>
          <p:cNvSpPr txBox="1">
            <a:spLocks/>
          </p:cNvSpPr>
          <p:nvPr/>
        </p:nvSpPr>
        <p:spPr>
          <a:xfrm>
            <a:off x="5993083" y="4121555"/>
            <a:ext cx="1738313" cy="7667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kern="0">
                <a:solidFill>
                  <a:schemeClr val="tx1"/>
                </a:solidFill>
              </a:rPr>
              <a:t>Stage 4</a:t>
            </a:r>
          </a:p>
        </p:txBody>
      </p:sp>
      <p:sp>
        <p:nvSpPr>
          <p:cNvPr id="14" name="Text Placeholder 6">
            <a:extLst>
              <a:ext uri="{FF2B5EF4-FFF2-40B4-BE49-F238E27FC236}">
                <a16:creationId xmlns:a16="http://schemas.microsoft.com/office/drawing/2014/main" id="{A2F02224-6280-517D-C3F9-D76F918DFE7C}"/>
              </a:ext>
            </a:extLst>
          </p:cNvPr>
          <p:cNvSpPr txBox="1">
            <a:spLocks/>
          </p:cNvSpPr>
          <p:nvPr/>
        </p:nvSpPr>
        <p:spPr>
          <a:xfrm>
            <a:off x="217958" y="1347791"/>
            <a:ext cx="1738313" cy="7667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800" kern="0">
                <a:solidFill>
                  <a:schemeClr val="tx1"/>
                </a:solidFill>
              </a:rPr>
              <a:t>Stage 1</a:t>
            </a:r>
          </a:p>
        </p:txBody>
      </p:sp>
      <p:sp>
        <p:nvSpPr>
          <p:cNvPr id="15" name="Text Placeholder 7">
            <a:extLst>
              <a:ext uri="{FF2B5EF4-FFF2-40B4-BE49-F238E27FC236}">
                <a16:creationId xmlns:a16="http://schemas.microsoft.com/office/drawing/2014/main" id="{B429834E-3D36-4EBC-FEB7-2BF7BEEBA955}"/>
              </a:ext>
            </a:extLst>
          </p:cNvPr>
          <p:cNvSpPr txBox="1">
            <a:spLocks/>
          </p:cNvSpPr>
          <p:nvPr/>
        </p:nvSpPr>
        <p:spPr>
          <a:xfrm>
            <a:off x="1391855" y="3846723"/>
            <a:ext cx="2398413" cy="766763"/>
          </a:xfrm>
          <a:prstGeom prst="rect">
            <a:avLst/>
          </a:prstGeom>
          <a:noFill/>
          <a:ln>
            <a:noFill/>
          </a:ln>
        </p:spPr>
        <p:txBody>
          <a:bodyPr spcFirstLastPara="1" wrap="square" lIns="0" tIns="7200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90000"/>
              </a:lnSpc>
              <a:spcBef>
                <a:spcPts val="1000"/>
              </a:spcBef>
              <a:buSzPts val="3000"/>
            </a:pPr>
            <a:r>
              <a:rPr lang="en-US" sz="1800" kern="0">
                <a:solidFill>
                  <a:schemeClr val="tx1"/>
                </a:solidFill>
              </a:rPr>
              <a:t>Group Discussion</a:t>
            </a:r>
          </a:p>
        </p:txBody>
      </p:sp>
      <p:sp>
        <p:nvSpPr>
          <p:cNvPr id="16" name="Text Placeholder 8">
            <a:extLst>
              <a:ext uri="{FF2B5EF4-FFF2-40B4-BE49-F238E27FC236}">
                <a16:creationId xmlns:a16="http://schemas.microsoft.com/office/drawing/2014/main" id="{05559913-262D-CCB9-EEF8-57994412DC78}"/>
              </a:ext>
            </a:extLst>
          </p:cNvPr>
          <p:cNvSpPr txBox="1">
            <a:spLocks/>
          </p:cNvSpPr>
          <p:nvPr/>
        </p:nvSpPr>
        <p:spPr>
          <a:xfrm>
            <a:off x="7170442" y="1025279"/>
            <a:ext cx="2533998" cy="766763"/>
          </a:xfrm>
          <a:prstGeom prst="rect">
            <a:avLst/>
          </a:prstGeom>
          <a:noFill/>
          <a:ln>
            <a:noFill/>
          </a:ln>
        </p:spPr>
        <p:txBody>
          <a:bodyPr spcFirstLastPara="1" wrap="square" lIns="0" tIns="7200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90000"/>
              </a:lnSpc>
              <a:spcBef>
                <a:spcPts val="1000"/>
              </a:spcBef>
              <a:buSzPts val="3000"/>
            </a:pPr>
            <a:r>
              <a:rPr lang="en-US" sz="1800" kern="0">
                <a:solidFill>
                  <a:schemeClr val="tx1"/>
                </a:solidFill>
              </a:rPr>
              <a:t>Panel Interviews</a:t>
            </a:r>
          </a:p>
        </p:txBody>
      </p:sp>
      <p:sp>
        <p:nvSpPr>
          <p:cNvPr id="17" name="Text Placeholder 9">
            <a:extLst>
              <a:ext uri="{FF2B5EF4-FFF2-40B4-BE49-F238E27FC236}">
                <a16:creationId xmlns:a16="http://schemas.microsoft.com/office/drawing/2014/main" id="{606218AE-475A-73B9-73BD-5B32F2189A2F}"/>
              </a:ext>
            </a:extLst>
          </p:cNvPr>
          <p:cNvSpPr txBox="1">
            <a:spLocks/>
          </p:cNvSpPr>
          <p:nvPr/>
        </p:nvSpPr>
        <p:spPr>
          <a:xfrm>
            <a:off x="7170441" y="3846724"/>
            <a:ext cx="1585123" cy="766762"/>
          </a:xfrm>
          <a:prstGeom prst="rect">
            <a:avLst/>
          </a:prstGeom>
          <a:noFill/>
          <a:ln>
            <a:noFill/>
          </a:ln>
        </p:spPr>
        <p:txBody>
          <a:bodyPr spcFirstLastPara="1" wrap="square" lIns="0" tIns="7200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90000"/>
              </a:lnSpc>
              <a:spcBef>
                <a:spcPts val="1000"/>
              </a:spcBef>
              <a:buSzPts val="3000"/>
            </a:pPr>
            <a:r>
              <a:rPr lang="en-US" sz="1800" kern="0">
                <a:solidFill>
                  <a:schemeClr val="tx1"/>
                </a:solidFill>
              </a:rPr>
              <a:t>Final Offer</a:t>
            </a:r>
          </a:p>
        </p:txBody>
      </p:sp>
      <p:sp>
        <p:nvSpPr>
          <p:cNvPr id="19" name="Freeform 2">
            <a:extLst>
              <a:ext uri="{FF2B5EF4-FFF2-40B4-BE49-F238E27FC236}">
                <a16:creationId xmlns:a16="http://schemas.microsoft.com/office/drawing/2014/main" id="{E60129A2-1A92-6481-4937-1B74F6921D73}"/>
              </a:ext>
            </a:extLst>
          </p:cNvPr>
          <p:cNvSpPr>
            <a:spLocks noChangeAspect="1"/>
          </p:cNvSpPr>
          <p:nvPr/>
        </p:nvSpPr>
        <p:spPr>
          <a:xfrm>
            <a:off x="2226977" y="4613486"/>
            <a:ext cx="2898573" cy="1934798"/>
          </a:xfrm>
          <a:custGeom>
            <a:avLst/>
            <a:gdLst/>
            <a:ahLst/>
            <a:cxnLst/>
            <a:rect l="l" t="t" r="r" b="b"/>
            <a:pathLst>
              <a:path w="6164494" h="4114800">
                <a:moveTo>
                  <a:pt x="0" y="0"/>
                </a:moveTo>
                <a:lnTo>
                  <a:pt x="6164494" y="0"/>
                </a:lnTo>
                <a:lnTo>
                  <a:pt x="61644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sz="1200"/>
          </a:p>
        </p:txBody>
      </p:sp>
      <p:sp>
        <p:nvSpPr>
          <p:cNvPr id="20" name="Freeform 2">
            <a:extLst>
              <a:ext uri="{FF2B5EF4-FFF2-40B4-BE49-F238E27FC236}">
                <a16:creationId xmlns:a16="http://schemas.microsoft.com/office/drawing/2014/main" id="{2382312E-6246-8FBB-0025-EAD3598B3292}"/>
              </a:ext>
            </a:extLst>
          </p:cNvPr>
          <p:cNvSpPr>
            <a:spLocks noChangeAspect="1"/>
          </p:cNvSpPr>
          <p:nvPr/>
        </p:nvSpPr>
        <p:spPr>
          <a:xfrm>
            <a:off x="2484698" y="1725569"/>
            <a:ext cx="2253145" cy="2325827"/>
          </a:xfrm>
          <a:custGeom>
            <a:avLst/>
            <a:gdLst/>
            <a:ahLst/>
            <a:cxnLst/>
            <a:rect l="l" t="t" r="r" b="b"/>
            <a:pathLst>
              <a:path w="3986212" h="4114800">
                <a:moveTo>
                  <a:pt x="0" y="0"/>
                </a:moveTo>
                <a:lnTo>
                  <a:pt x="3986213" y="0"/>
                </a:lnTo>
                <a:lnTo>
                  <a:pt x="39862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sz="1200"/>
          </a:p>
        </p:txBody>
      </p:sp>
      <p:sp>
        <p:nvSpPr>
          <p:cNvPr id="21" name="Freeform 3">
            <a:extLst>
              <a:ext uri="{FF2B5EF4-FFF2-40B4-BE49-F238E27FC236}">
                <a16:creationId xmlns:a16="http://schemas.microsoft.com/office/drawing/2014/main" id="{66638960-ED34-A7F7-1C9A-862D9114C8A3}"/>
              </a:ext>
            </a:extLst>
          </p:cNvPr>
          <p:cNvSpPr>
            <a:spLocks noChangeAspect="1"/>
          </p:cNvSpPr>
          <p:nvPr/>
        </p:nvSpPr>
        <p:spPr>
          <a:xfrm>
            <a:off x="8791578" y="1660011"/>
            <a:ext cx="2253146" cy="2353155"/>
          </a:xfrm>
          <a:custGeom>
            <a:avLst/>
            <a:gdLst/>
            <a:ahLst/>
            <a:cxnLst/>
            <a:rect l="l" t="t" r="r" b="b"/>
            <a:pathLst>
              <a:path w="3939921" h="4114800">
                <a:moveTo>
                  <a:pt x="0" y="0"/>
                </a:moveTo>
                <a:lnTo>
                  <a:pt x="3939921" y="0"/>
                </a:lnTo>
                <a:lnTo>
                  <a:pt x="393992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sz="1200"/>
          </a:p>
        </p:txBody>
      </p:sp>
      <p:sp>
        <p:nvSpPr>
          <p:cNvPr id="22" name="Freeform 7">
            <a:extLst>
              <a:ext uri="{FF2B5EF4-FFF2-40B4-BE49-F238E27FC236}">
                <a16:creationId xmlns:a16="http://schemas.microsoft.com/office/drawing/2014/main" id="{064DC9C8-ED28-F141-E091-41EE08F90B6D}"/>
              </a:ext>
            </a:extLst>
          </p:cNvPr>
          <p:cNvSpPr>
            <a:spLocks noChangeAspect="1"/>
          </p:cNvSpPr>
          <p:nvPr/>
        </p:nvSpPr>
        <p:spPr>
          <a:xfrm>
            <a:off x="8902129" y="4523988"/>
            <a:ext cx="2100168" cy="2118706"/>
          </a:xfrm>
          <a:custGeom>
            <a:avLst/>
            <a:gdLst/>
            <a:ahLst/>
            <a:cxnLst/>
            <a:rect l="l" t="t" r="r" b="b"/>
            <a:pathLst>
              <a:path w="4078795" h="4114800">
                <a:moveTo>
                  <a:pt x="0" y="0"/>
                </a:moveTo>
                <a:lnTo>
                  <a:pt x="4078795" y="0"/>
                </a:lnTo>
                <a:lnTo>
                  <a:pt x="407879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sz="1200"/>
          </a:p>
        </p:txBody>
      </p:sp>
      <p:pic>
        <p:nvPicPr>
          <p:cNvPr id="24" name="Picture 23">
            <a:extLst>
              <a:ext uri="{FF2B5EF4-FFF2-40B4-BE49-F238E27FC236}">
                <a16:creationId xmlns:a16="http://schemas.microsoft.com/office/drawing/2014/main" id="{23DB1384-4C88-1856-784C-B3095382B9C1}"/>
              </a:ext>
            </a:extLst>
          </p:cNvPr>
          <p:cNvPicPr>
            <a:picLocks noChangeAspect="1"/>
          </p:cNvPicPr>
          <p:nvPr/>
        </p:nvPicPr>
        <p:blipFill>
          <a:blip r:embed="rId10"/>
          <a:stretch>
            <a:fillRect/>
          </a:stretch>
        </p:blipFill>
        <p:spPr>
          <a:xfrm>
            <a:off x="10869757" y="215306"/>
            <a:ext cx="986054" cy="809973"/>
          </a:xfrm>
          <a:prstGeom prst="rect">
            <a:avLst/>
          </a:prstGeom>
        </p:spPr>
      </p:pic>
      <p:pic>
        <p:nvPicPr>
          <p:cNvPr id="26" name="Picture 25">
            <a:extLst>
              <a:ext uri="{FF2B5EF4-FFF2-40B4-BE49-F238E27FC236}">
                <a16:creationId xmlns:a16="http://schemas.microsoft.com/office/drawing/2014/main" id="{AE509E5F-AE69-0E67-AA2A-BBF1459FC59E}"/>
              </a:ext>
            </a:extLst>
          </p:cNvPr>
          <p:cNvPicPr>
            <a:picLocks noChangeAspect="1"/>
          </p:cNvPicPr>
          <p:nvPr/>
        </p:nvPicPr>
        <p:blipFill>
          <a:blip r:embed="rId11"/>
          <a:stretch>
            <a:fillRect/>
          </a:stretch>
        </p:blipFill>
        <p:spPr>
          <a:xfrm>
            <a:off x="336189" y="275722"/>
            <a:ext cx="1348857" cy="766763"/>
          </a:xfrm>
          <a:prstGeom prst="rect">
            <a:avLst/>
          </a:prstGeom>
        </p:spPr>
      </p:pic>
      <p:sp>
        <p:nvSpPr>
          <p:cNvPr id="11" name="Title 1">
            <a:extLst>
              <a:ext uri="{FF2B5EF4-FFF2-40B4-BE49-F238E27FC236}">
                <a16:creationId xmlns:a16="http://schemas.microsoft.com/office/drawing/2014/main" id="{1C703C3A-68B0-34AD-AAA6-96BB365557A8}"/>
              </a:ext>
            </a:extLst>
          </p:cNvPr>
          <p:cNvSpPr>
            <a:spLocks noGrp="1"/>
          </p:cNvSpPr>
          <p:nvPr>
            <p:ph type="title"/>
          </p:nvPr>
        </p:nvSpPr>
        <p:spPr>
          <a:xfrm>
            <a:off x="217958" y="369501"/>
            <a:ext cx="9953221" cy="459867"/>
          </a:xfrm>
        </p:spPr>
        <p:txBody>
          <a:bodyPr/>
          <a:lstStyle/>
          <a:p>
            <a:r>
              <a:rPr lang="en-US" sz="2400"/>
              <a:t>Recruitment Process</a:t>
            </a:r>
          </a:p>
        </p:txBody>
      </p:sp>
    </p:spTree>
    <p:extLst>
      <p:ext uri="{BB962C8B-B14F-4D97-AF65-F5344CB8AC3E}">
        <p14:creationId xmlns:p14="http://schemas.microsoft.com/office/powerpoint/2010/main" val="151061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978095"/>
      </p:ext>
    </p:extLst>
  </p:cSld>
  <p:clrMapOvr>
    <a:masterClrMapping/>
  </p:clrMapOvr>
</p:sld>
</file>

<file path=ppt/theme/theme1.xml><?xml version="1.0" encoding="utf-8"?>
<a:theme xmlns:a="http://schemas.openxmlformats.org/drawingml/2006/main" name="1_FY24 OFI Template">
  <a:themeElements>
    <a:clrScheme name="OFI NEW">
      <a:dk1>
        <a:srgbClr val="000000"/>
      </a:dk1>
      <a:lt1>
        <a:srgbClr val="FFFFFF"/>
      </a:lt1>
      <a:dk2>
        <a:srgbClr val="000000"/>
      </a:dk2>
      <a:lt2>
        <a:srgbClr val="F1F1F1"/>
      </a:lt2>
      <a:accent1>
        <a:srgbClr val="CCA23F"/>
      </a:accent1>
      <a:accent2>
        <a:srgbClr val="13608B"/>
      </a:accent2>
      <a:accent3>
        <a:srgbClr val="838383"/>
      </a:accent3>
      <a:accent4>
        <a:srgbClr val="8C8C89"/>
      </a:accent4>
      <a:accent5>
        <a:srgbClr val="CCA23F"/>
      </a:accent5>
      <a:accent6>
        <a:srgbClr val="13608B"/>
      </a:accent6>
      <a:hlink>
        <a:srgbClr val="000043"/>
      </a:hlink>
      <a:folHlink>
        <a:srgbClr val="13608B"/>
      </a:folHlink>
    </a:clrScheme>
    <a:fontScheme name="Open Sans">
      <a:majorFont>
        <a:latin typeface="Poppins-Bold.ttf"/>
        <a:ea typeface=""/>
        <a:cs typeface=""/>
      </a:majorFont>
      <a:minorFont>
        <a:latin typeface="Poppins-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l">
          <a:defRPr sz="1200" dirty="0"/>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36000" tIns="36000" rIns="36000" bIns="36000" rtlCol="0">
        <a:spAutoFit/>
      </a:bodyPr>
      <a:lstStyle>
        <a:defPPr algn="l">
          <a:defRPr sz="1200" dirty="0"/>
        </a:defPPr>
      </a:lstStyle>
    </a:txDef>
  </a:objectDefaults>
  <a:extraClrSchemeLst/>
  <a:extLst>
    <a:ext uri="{05A4C25C-085E-4340-85A3-A5531E510DB2}">
      <thm15:themeFamily xmlns:thm15="http://schemas.microsoft.com/office/thememl/2012/main" name="Presentation1" id="{F4FAE3A2-D6AE-4249-BABA-F502DD923B8D}" vid="{7011B6A9-EB9D-A64C-B534-134E7465A50F}"/>
    </a:ext>
  </a:extLst>
</a:theme>
</file>

<file path=ppt/theme/theme2.xml><?xml version="1.0" encoding="utf-8"?>
<a:theme xmlns:a="http://schemas.openxmlformats.org/drawingml/2006/main" name="2025 OFI Template">
  <a:themeElements>
    <a:clrScheme name="Custom 1">
      <a:dk1>
        <a:srgbClr val="000000"/>
      </a:dk1>
      <a:lt1>
        <a:srgbClr val="FFFFFF"/>
      </a:lt1>
      <a:dk2>
        <a:srgbClr val="838383"/>
      </a:dk2>
      <a:lt2>
        <a:srgbClr val="F1F1F1"/>
      </a:lt2>
      <a:accent1>
        <a:srgbClr val="CCA23F"/>
      </a:accent1>
      <a:accent2>
        <a:srgbClr val="13608B"/>
      </a:accent2>
      <a:accent3>
        <a:srgbClr val="2E4057"/>
      </a:accent3>
      <a:accent4>
        <a:srgbClr val="939393"/>
      </a:accent4>
      <a:accent5>
        <a:srgbClr val="CCA23F"/>
      </a:accent5>
      <a:accent6>
        <a:srgbClr val="13608B"/>
      </a:accent6>
      <a:hlink>
        <a:srgbClr val="000043"/>
      </a:hlink>
      <a:folHlink>
        <a:srgbClr val="13608B"/>
      </a:folHlink>
    </a:clrScheme>
    <a:fontScheme name="Open Sans">
      <a:majorFont>
        <a:latin typeface="Poppins-Bold.ttf"/>
        <a:ea typeface=""/>
        <a:cs typeface=""/>
      </a:majorFont>
      <a:minorFont>
        <a:latin typeface="Poppins-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l">
          <a:defRPr sz="1200" dirty="0"/>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36000" tIns="36000" rIns="36000" bIns="36000" rtlCol="0">
        <a:spAutoFit/>
      </a:bodyPr>
      <a:lstStyle>
        <a:defPPr algn="l">
          <a:defRPr sz="1200" dirty="0"/>
        </a:defPPr>
      </a:lstStyle>
    </a:txDef>
  </a:objectDefaults>
  <a:extraClrSchemeLst/>
  <a:extLst>
    <a:ext uri="{05A4C25C-085E-4340-85A3-A5531E510DB2}">
      <thm15:themeFamily xmlns:thm15="http://schemas.microsoft.com/office/thememl/2012/main" name="Presentation2" id="{AB7E03D1-C2EE-0647-A2AD-56A22F827964}" vid="{01A2F084-B748-B649-83EE-82BF30A5925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FFC15789789F4299E28B12531AE43C" ma:contentTypeVersion="3" ma:contentTypeDescription="Een nieuw document maken." ma:contentTypeScope="" ma:versionID="e3dd32662f6e51c74a5a26697d6af658">
  <xsd:schema xmlns:xsd="http://www.w3.org/2001/XMLSchema" xmlns:xs="http://www.w3.org/2001/XMLSchema" xmlns:p="http://schemas.microsoft.com/office/2006/metadata/properties" xmlns:ns2="bb154b66-37ef-4d51-a12c-343660d2f835" targetNamespace="http://schemas.microsoft.com/office/2006/metadata/properties" ma:root="true" ma:fieldsID="c2c3b9bc7fa039306554f63cd14906ab" ns2:_="">
    <xsd:import namespace="bb154b66-37ef-4d51-a12c-343660d2f83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154b66-37ef-4d51-a12c-343660d2f8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7F7EB4-0933-4FB4-9F6F-4490EE63A5FA}">
  <ds:schemaRefs>
    <ds:schemaRef ds:uri="bb154b66-37ef-4d51-a12c-343660d2f8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93238A7-BB13-49A7-B7F5-3DDC77FE9FFA}">
  <ds:schemaRefs>
    <ds:schemaRef ds:uri="bb154b66-37ef-4d51-a12c-343660d2f83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E43B91-5EA3-4F93-B9B3-9722D8FE7C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TotalTime>
  <Words>1701</Words>
  <Application>Microsoft Office PowerPoint</Application>
  <PresentationFormat>Widescreen</PresentationFormat>
  <Paragraphs>228</Paragraphs>
  <Slides>18</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Aptos</vt:lpstr>
      <vt:lpstr>Arial</vt:lpstr>
      <vt:lpstr>Calibri</vt:lpstr>
      <vt:lpstr>Noto Sans Symbols</vt:lpstr>
      <vt:lpstr>Open Sans</vt:lpstr>
      <vt:lpstr>Play</vt:lpstr>
      <vt:lpstr>Poppins</vt:lpstr>
      <vt:lpstr>Poppins ExtraBold</vt:lpstr>
      <vt:lpstr>Poppins Light</vt:lpstr>
      <vt:lpstr>Poppins SemiBold</vt:lpstr>
      <vt:lpstr>Poppins-Regular</vt:lpstr>
      <vt:lpstr>Symbol</vt:lpstr>
      <vt:lpstr>1_FY24 OFI Template</vt:lpstr>
      <vt:lpstr>2025 OFI Template</vt:lpstr>
      <vt:lpstr>OFI Services </vt:lpstr>
      <vt:lpstr>PowerPoint Presentation</vt:lpstr>
      <vt:lpstr>PowerPoint Presentation</vt:lpstr>
      <vt:lpstr>Our capabilities</vt:lpstr>
      <vt:lpstr>Life at OFI</vt:lpstr>
      <vt:lpstr>Life at OFI </vt:lpstr>
      <vt:lpstr>What’s in it for you</vt:lpstr>
      <vt:lpstr>Recruitment Process</vt:lpstr>
      <vt:lpstr>PowerPoint Presentation</vt:lpstr>
      <vt:lpstr>Case Study- LOGISTICS INNOVATION CHALLENGE  Tech Stack: Python, Streamlit (Required) + Your Choice Focus: Innovation, Creativity, Problem-Solving  Business Context: Company Profile: NexGen Logistics Pvt. Ltd. NexGen Logistics is a mid-sized logistics company operating across India with international connections to Singapore, Dubai, Hong Kong, and Bangkok. The company handles 200+ monthly orders across multiple product categories including Electronics, Fashion, Food &amp; Beverage, Healthcare, Industrial goods, Books, and Home Goods.  Current Operations: · 5 major warehouses (Mumbai, Delhi, Bangalore, Chennai, Kolkata) · 50-vehicle fleet (vans, trucks, refrigerated units, express bikes) · 5 carrier partnerships for extended reach · Serving Enterprise, SMB, and Individual customer segments · Handling Express, Standard, and Economy delivery priorities </vt:lpstr>
      <vt:lpstr>The Challenge  Despite steady growth, NexGen Logistics faces critical challenges threatening its competitive position:  . Delivery Performance Issues . Operational Inefficiencies . Cost Pressures . Limited Innovation . Sustainability Concerns  NexGen's leadership has identified the need to:  · Transform from reactive to predictive operations · Build data-driven decision-making culture · Improve customer experience significantly · Reduce operational costs by 15-20% · Position as an innovation leader in logistics </vt:lpstr>
      <vt:lpstr>Your Mission  You've been hired as a Logistics Innovation Analyst to help NexGen transform its operations using data analytics and innovative tools. The Mandate (Choose Your Own Adventure)  You have access to 7 different datasets covering the entire logistics ecosystem. Your task is to:  . Identify a specific problem worth solving (based on data exploration) . Design an innovative solution that could transform operations . Build a working prototype using Python and Streamlit . Demonstrate business impact through your analysis  This is intentionally open-ended. We want to see:  · How you think about problems · What you consider important · Your creativity in solution design · Your technical execution skills · How you communicate value </vt:lpstr>
      <vt:lpstr>Dataset Overview  You have access to 7 CSV files with interconnected data    </vt:lpstr>
      <vt:lpstr> </vt:lpstr>
      <vt:lpstr> </vt:lpstr>
      <vt:lpstr>Please access and download the dataset here -Dataset  Possible Problem Areas (Pick One or Define Your Own)  Option 1: Predictive Delivery Optimizer: Build a tool that predicts delivery delays before they happen and suggests corrective actions. Option 2: Smart Route Planner: Design an intelligent routing system that optimizes for cost, time, and environmental impact. Option 3: Dynamic Fleet Manager: Create a system that matches the right vehicle to the right order based on multiple constraints. Option 4: Customer Experience Dashboard: Build a comprehensive tool that identifies at-risk customers and suggests interventions. Option 5: Cost Intelligence Platform: Develop analytics to identify cost leakage and optimization opportunities. Option 6: Warehouse Optimization Tool: Design a system for optimal inventory placement and rebalancing across warehouses. Option 7: Sustainability Tracker: Create a carbon footprint tracker with recommendations for greener operations. Option 8: Your Own Idea: Identify a unique problem from the data and create an innovative solution!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Najish Muhammed</dc:creator>
  <cp:lastModifiedBy>Shreya Mohan</cp:lastModifiedBy>
  <cp:revision>6</cp:revision>
  <dcterms:created xsi:type="dcterms:W3CDTF">2025-10-21T10:12:31Z</dcterms:created>
  <dcterms:modified xsi:type="dcterms:W3CDTF">2025-10-23T13:55:01Z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0x010100A6FFC15789789F4299E28B12531AE43C</vt:lpwstr>
  </property>
</Properties>
</file>